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6" r:id="rId2"/>
    <p:sldId id="257" r:id="rId3"/>
    <p:sldId id="337" r:id="rId4"/>
    <p:sldId id="336" r:id="rId5"/>
    <p:sldId id="314" r:id="rId6"/>
    <p:sldId id="339" r:id="rId7"/>
    <p:sldId id="316" r:id="rId8"/>
    <p:sldId id="315" r:id="rId9"/>
    <p:sldId id="317" r:id="rId10"/>
    <p:sldId id="319" r:id="rId11"/>
    <p:sldId id="356" r:id="rId12"/>
    <p:sldId id="357" r:id="rId13"/>
    <p:sldId id="326" r:id="rId14"/>
    <p:sldId id="287" r:id="rId15"/>
  </p:sldIdLst>
  <p:sldSz cx="9144000" cy="5143500" type="screen16x9"/>
  <p:notesSz cx="6858000" cy="9144000"/>
  <p:custDataLst>
    <p:tags r:id="rId17"/>
  </p:custDataLst>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09" userDrawn="1">
          <p15:clr>
            <a:srgbClr val="A4A3A4"/>
          </p15:clr>
        </p15:guide>
        <p15:guide id="2" pos="277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8D3FF"/>
    <a:srgbClr val="00B4FF"/>
    <a:srgbClr val="0079FF"/>
    <a:srgbClr val="1AF9E8"/>
    <a:srgbClr val="00FFFF"/>
    <a:srgbClr val="9AC1DD"/>
    <a:srgbClr val="00091B"/>
    <a:srgbClr val="000931"/>
    <a:srgbClr val="C5F6FF"/>
    <a:srgbClr val="0030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53" autoAdjust="0"/>
    <p:restoredTop sz="94660"/>
  </p:normalViewPr>
  <p:slideViewPr>
    <p:cSldViewPr snapToGrid="0" snapToObjects="1" showGuides="1">
      <p:cViewPr varScale="1">
        <p:scale>
          <a:sx n="92" d="100"/>
          <a:sy n="92" d="100"/>
        </p:scale>
        <p:origin x="728" y="44"/>
      </p:cViewPr>
      <p:guideLst>
        <p:guide orient="horz" pos="1609"/>
        <p:guide pos="2774"/>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c:spPr>
    </c:floor>
    <c:sideWall>
      <c:thickness val="0"/>
      <c:spPr>
        <a:noFill/>
        <a:ln>
          <a:noFill/>
        </a:ln>
        <a:effectLst/>
      </c:spPr>
    </c:sideWall>
    <c:backWall>
      <c:thickness val="0"/>
      <c:spPr>
        <a:noFill/>
        <a:ln>
          <a:noFill/>
        </a:ln>
        <a:effectLst/>
      </c:spPr>
    </c:backWall>
    <c:plotArea>
      <c:layout/>
      <c:pie3DChart>
        <c:varyColors val="1"/>
        <c:ser>
          <c:idx val="0"/>
          <c:order val="0"/>
          <c:tx>
            <c:strRef>
              <c:f>Sheet1!$B$1</c:f>
              <c:strCache>
                <c:ptCount val="1"/>
                <c:pt idx="0">
                  <c:v>DATA</c:v>
                </c:pt>
              </c:strCache>
            </c:strRef>
          </c:tx>
          <c:dPt>
            <c:idx val="0"/>
            <c:bubble3D val="0"/>
            <c:spPr>
              <a:solidFill>
                <a:srgbClr val="A8D3FF"/>
              </a:solidFill>
              <a:ln>
                <a:noFill/>
              </a:ln>
              <a:effectLst/>
              <a:scene3d>
                <a:camera prst="orthographicFront"/>
                <a:lightRig rig="threePt" dir="t"/>
              </a:scene3d>
              <a:sp3d/>
            </c:spPr>
            <c:extLst>
              <c:ext xmlns:c16="http://schemas.microsoft.com/office/drawing/2014/chart" uri="{C3380CC4-5D6E-409C-BE32-E72D297353CC}">
                <c16:uniqueId val="{00000001-116D-4ABC-8214-22BFB25D18C4}"/>
              </c:ext>
            </c:extLst>
          </c:dPt>
          <c:dPt>
            <c:idx val="1"/>
            <c:bubble3D val="0"/>
            <c:explosion val="42"/>
            <c:spPr>
              <a:solidFill>
                <a:srgbClr val="0079FF"/>
              </a:solidFill>
              <a:ln>
                <a:noFill/>
              </a:ln>
              <a:effectLst/>
              <a:scene3d>
                <a:camera prst="orthographicFront"/>
                <a:lightRig rig="threePt" dir="t"/>
              </a:scene3d>
              <a:sp3d/>
            </c:spPr>
            <c:extLst>
              <c:ext xmlns:c16="http://schemas.microsoft.com/office/drawing/2014/chart" uri="{C3380CC4-5D6E-409C-BE32-E72D297353CC}">
                <c16:uniqueId val="{00000003-116D-4ABC-8214-22BFB25D18C4}"/>
              </c:ext>
            </c:extLst>
          </c:dPt>
          <c:dPt>
            <c:idx val="2"/>
            <c:bubble3D val="0"/>
            <c:spPr>
              <a:solidFill>
                <a:srgbClr val="00B4FF"/>
              </a:solidFill>
              <a:ln>
                <a:noFill/>
              </a:ln>
              <a:effectLst/>
              <a:scene3d>
                <a:camera prst="orthographicFront"/>
                <a:lightRig rig="threePt" dir="t"/>
              </a:scene3d>
              <a:sp3d/>
            </c:spPr>
            <c:extLst>
              <c:ext xmlns:c16="http://schemas.microsoft.com/office/drawing/2014/chart" uri="{C3380CC4-5D6E-409C-BE32-E72D297353CC}">
                <c16:uniqueId val="{00000005-116D-4ABC-8214-22BFB25D18C4}"/>
              </c:ext>
            </c:extLst>
          </c:dPt>
          <c:dPt>
            <c:idx val="3"/>
            <c:bubble3D val="0"/>
            <c:spPr>
              <a:solidFill>
                <a:schemeClr val="bg2">
                  <a:lumMod val="60000"/>
                  <a:lumOff val="40000"/>
                </a:schemeClr>
              </a:solidFill>
              <a:ln>
                <a:noFill/>
              </a:ln>
              <a:effectLst/>
              <a:scene3d>
                <a:camera prst="orthographicFront"/>
                <a:lightRig rig="threePt" dir="t"/>
              </a:scene3d>
              <a:sp3d/>
            </c:spPr>
            <c:extLst>
              <c:ext xmlns:c16="http://schemas.microsoft.com/office/drawing/2014/chart" uri="{C3380CC4-5D6E-409C-BE32-E72D297353CC}">
                <c16:uniqueId val="{00000007-116D-4ABC-8214-22BFB25D18C4}"/>
              </c:ext>
            </c:extLst>
          </c:dPt>
          <c:dLbls>
            <c:delete val="1"/>
          </c:dLbls>
          <c:cat>
            <c:strRef>
              <c:f>Sheet1!$A$2:$A$5</c:f>
              <c:strCache>
                <c:ptCount val="4"/>
                <c:pt idx="0">
                  <c:v>One</c:v>
                </c:pt>
                <c:pt idx="1">
                  <c:v>Two</c:v>
                </c:pt>
                <c:pt idx="2">
                  <c:v>Three</c:v>
                </c:pt>
                <c:pt idx="3">
                  <c:v>Four</c:v>
                </c:pt>
              </c:strCache>
            </c:strRef>
          </c:cat>
          <c:val>
            <c:numRef>
              <c:f>Sheet1!$B$2:$B$5</c:f>
              <c:numCache>
                <c:formatCode>General</c:formatCode>
                <c:ptCount val="4"/>
                <c:pt idx="0">
                  <c:v>8</c:v>
                </c:pt>
                <c:pt idx="1">
                  <c:v>5</c:v>
                </c:pt>
                <c:pt idx="2">
                  <c:v>5</c:v>
                </c:pt>
                <c:pt idx="3">
                  <c:v>3</c:v>
                </c:pt>
              </c:numCache>
            </c:numRef>
          </c:val>
          <c:extLst>
            <c:ext xmlns:c16="http://schemas.microsoft.com/office/drawing/2014/chart" uri="{C3380CC4-5D6E-409C-BE32-E72D297353CC}">
              <c16:uniqueId val="{00000008-116D-4ABC-8214-22BFB25D18C4}"/>
            </c:ext>
          </c:extLst>
        </c:ser>
        <c:dLbls>
          <c:showLegendKey val="0"/>
          <c:showVal val="0"/>
          <c:showCatName val="1"/>
          <c:showSerName val="0"/>
          <c:showPercent val="0"/>
          <c:showBubbleSize val="0"/>
          <c:showLeaderLines val="1"/>
        </c:dLbls>
      </c:pie3D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1">
    <c:autoUpdate val="0"/>
  </c:externalData>
</c:chartSpace>
</file>

<file path=ppt/media/audio1.wav>
</file>

<file path=ppt/media/audio2.wav>
</file>

<file path=ppt/media/hdphoto1.wdp>
</file>

<file path=ppt/media/hdphoto2.wdp>
</file>

<file path=ppt/media/image1.jpeg>
</file>

<file path=ppt/media/image10.png>
</file>

<file path=ppt/media/image11.jpeg>
</file>

<file path=ppt/media/image12.jpeg>
</file>

<file path=ppt/media/image13.jpe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F606A51-B9B6-46E3-B5A7-54564ACD7CE5}" type="datetimeFigureOut">
              <a:rPr lang="zh-CN" altLang="en-US" smtClean="0"/>
              <a:t>2024/10/21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7598DCE-E436-446C-AE99-9414D62E8CA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7598DCE-E436-446C-AE99-9414D62E8CA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14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598DCE-E436-446C-AE99-9414D62E8CA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kumimoji="1" lang="zh-CN" altLang="en-US"/>
              <a:t>单击此处编辑母版标题样式</a:t>
            </a:r>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pic>
        <p:nvPicPr>
          <p:cNvPr id="7" name="图片 6" descr="ed1e255424225c9b8e91f818c736529"/>
          <p:cNvPicPr>
            <a:picLocks noChangeAspect="1"/>
          </p:cNvPicPr>
          <p:nvPr userDrawn="1"/>
        </p:nvPicPr>
        <p:blipFill>
          <a:blip r:embed="rId2"/>
          <a:srcRect t="34172" b="33656"/>
          <a:stretch>
            <a:fillRect/>
          </a:stretch>
        </p:blipFill>
        <p:spPr>
          <a:xfrm>
            <a:off x="222885" y="50165"/>
            <a:ext cx="1376045" cy="41148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kumimoji="1" lang="zh-CN" altLang="en-US"/>
              <a:t>单击此处编辑母版标题样式</a:t>
            </a:r>
          </a:p>
        </p:txBody>
      </p:sp>
      <p:sp>
        <p:nvSpPr>
          <p:cNvPr id="3" name="竖排文本占位符 2"/>
          <p:cNvSpPr>
            <a:spLocks noGrp="1"/>
          </p:cNvSpPr>
          <p:nvPr>
            <p:ph type="body" orient="vert" idx="1"/>
          </p:nvPr>
        </p:nvSpPr>
        <p:spPr>
          <a:xfrm>
            <a:off x="457200" y="1200151"/>
            <a:ext cx="8229600" cy="3394472"/>
          </a:xfrm>
          <a:prstGeom prst="rect">
            <a:avLst/>
          </a:prstGeo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a:prstGeom prst="rect">
            <a:avLst/>
          </a:prstGeo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457200" y="154781"/>
            <a:ext cx="6019800" cy="3290888"/>
          </a:xfrm>
          <a:prstGeom prst="rect">
            <a:avLst/>
          </a:prstGeo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kumimoji="1" lang="zh-CN" altLang="en-US"/>
              <a:t>单击此处编辑母版标题样式</a:t>
            </a:r>
          </a:p>
        </p:txBody>
      </p:sp>
      <p:sp>
        <p:nvSpPr>
          <p:cNvPr id="3" name="内容占位符 2"/>
          <p:cNvSpPr>
            <a:spLocks noGrp="1"/>
          </p:cNvSpPr>
          <p:nvPr>
            <p:ph idx="1"/>
          </p:nvPr>
        </p:nvSpPr>
        <p:spPr>
          <a:xfrm>
            <a:off x="457200" y="1200151"/>
            <a:ext cx="8229600" cy="3394472"/>
          </a:xfrm>
          <a:prstGeom prst="rect">
            <a:avLst/>
          </a:prstGeo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kumimoji="1" lang="zh-CN" altLang="en-US"/>
              <a:t>单击此处编辑母版标题样式</a:t>
            </a:r>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kumimoji="1" lang="zh-CN" altLang="en-US"/>
              <a:t>单击此处编辑母版标题样式</a:t>
            </a:r>
          </a:p>
        </p:txBody>
      </p:sp>
      <p:sp>
        <p:nvSpPr>
          <p:cNvPr id="3" name="内容占位符 2"/>
          <p:cNvSpPr>
            <a:spLocks noGrp="1"/>
          </p:cNvSpPr>
          <p:nvPr>
            <p:ph sz="half" idx="1"/>
          </p:nvPr>
        </p:nvSpPr>
        <p:spPr>
          <a:xfrm>
            <a:off x="457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4648200" y="900113"/>
            <a:ext cx="4038600" cy="2545556"/>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lvl1pPr>
              <a:defRPr/>
            </a:lvl1pPr>
          </a:lstStyle>
          <a:p>
            <a:r>
              <a:rPr kumimoji="1" lang="zh-CN" altLang="en-US"/>
              <a:t>单击此处编辑母版标题样式</a:t>
            </a:r>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kumimoji="1" lang="zh-CN" altLang="en-US"/>
              <a:t>单击此处编辑母版标题样式</a:t>
            </a:r>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kumimoji="1" lang="zh-CN" altLang="en-US"/>
              <a:t>单击此处编辑母版标题样式</a:t>
            </a:r>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0A786DE7-2126-6043-A455-667DD03803B5}" type="datetimeFigureOut">
              <a:rPr kumimoji="1" lang="zh-CN" altLang="en-US" smtClean="0"/>
              <a:t>2024/10/21</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080BEC1B-51DE-0745-A08C-B72D17F97F52}"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0A786DE7-2126-6043-A455-667DD03803B5}" type="datetimeFigureOut">
              <a:rPr kumimoji="1" lang="zh-CN" altLang="en-US" smtClean="0"/>
              <a:t>2024/10/21</a:t>
            </a:fld>
            <a:endParaRPr kumimoji="1"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80BEC1B-51DE-0745-A08C-B72D17F97F52}" type="slidenum">
              <a:rPr kumimoji="1" lang="zh-CN" altLang="en-US" smtClean="0"/>
              <a:t>‹#›</a:t>
            </a:fld>
            <a:endParaRPr kumimoji="1" lang="zh-CN" alt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audio" Target="../media/audio2.wav"/></Relationships>
</file>

<file path=ppt/slides/_rels/slide10.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notesSlide" Target="../notesSlides/notesSlide11.xml"/><Relationship Id="rId13" Type="http://schemas.openxmlformats.org/officeDocument/2006/relationships/image" Target="../media/image3.png"/><Relationship Id="rId3" Type="http://schemas.openxmlformats.org/officeDocument/2006/relationships/tags" Target="../tags/tag89.xml"/><Relationship Id="rId7" Type="http://schemas.openxmlformats.org/officeDocument/2006/relationships/slideLayout" Target="../slideLayouts/slideLayout1.xml"/><Relationship Id="rId12" Type="http://schemas.microsoft.com/office/2007/relationships/hdphoto" Target="../media/hdphoto2.wdp"/><Relationship Id="rId2" Type="http://schemas.openxmlformats.org/officeDocument/2006/relationships/tags" Target="../tags/tag88.xml"/><Relationship Id="rId1" Type="http://schemas.openxmlformats.org/officeDocument/2006/relationships/tags" Target="../tags/tag87.xml"/><Relationship Id="rId6" Type="http://schemas.openxmlformats.org/officeDocument/2006/relationships/tags" Target="../tags/tag92.xml"/><Relationship Id="rId11" Type="http://schemas.openxmlformats.org/officeDocument/2006/relationships/image" Target="../media/image6.png"/><Relationship Id="rId5" Type="http://schemas.openxmlformats.org/officeDocument/2006/relationships/tags" Target="../tags/tag91.xml"/><Relationship Id="rId10" Type="http://schemas.openxmlformats.org/officeDocument/2006/relationships/image" Target="../media/image5.png"/><Relationship Id="rId4" Type="http://schemas.openxmlformats.org/officeDocument/2006/relationships/tags" Target="../tags/tag90.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4.png"/><Relationship Id="rId7" Type="http://schemas.microsoft.com/office/2007/relationships/hdphoto" Target="../media/hdphoto2.wdp"/><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10.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3" Type="http://schemas.openxmlformats.org/officeDocument/2006/relationships/tags" Target="../tags/tag105.xml"/><Relationship Id="rId18" Type="http://schemas.openxmlformats.org/officeDocument/2006/relationships/tags" Target="../tags/tag110.xml"/><Relationship Id="rId26" Type="http://schemas.openxmlformats.org/officeDocument/2006/relationships/tags" Target="../tags/tag118.xml"/><Relationship Id="rId39" Type="http://schemas.openxmlformats.org/officeDocument/2006/relationships/image" Target="../media/image13.jpeg"/><Relationship Id="rId21" Type="http://schemas.openxmlformats.org/officeDocument/2006/relationships/tags" Target="../tags/tag113.xml"/><Relationship Id="rId34" Type="http://schemas.openxmlformats.org/officeDocument/2006/relationships/image" Target="../media/image6.png"/><Relationship Id="rId7" Type="http://schemas.openxmlformats.org/officeDocument/2006/relationships/tags" Target="../tags/tag99.xml"/><Relationship Id="rId12" Type="http://schemas.openxmlformats.org/officeDocument/2006/relationships/tags" Target="../tags/tag104.xml"/><Relationship Id="rId17" Type="http://schemas.openxmlformats.org/officeDocument/2006/relationships/tags" Target="../tags/tag109.xml"/><Relationship Id="rId25" Type="http://schemas.openxmlformats.org/officeDocument/2006/relationships/tags" Target="../tags/tag117.xml"/><Relationship Id="rId33" Type="http://schemas.openxmlformats.org/officeDocument/2006/relationships/image" Target="../media/image10.png"/><Relationship Id="rId38" Type="http://schemas.openxmlformats.org/officeDocument/2006/relationships/image" Target="../media/image12.jpeg"/><Relationship Id="rId2" Type="http://schemas.openxmlformats.org/officeDocument/2006/relationships/tags" Target="../tags/tag94.xml"/><Relationship Id="rId16" Type="http://schemas.openxmlformats.org/officeDocument/2006/relationships/tags" Target="../tags/tag108.xml"/><Relationship Id="rId20" Type="http://schemas.openxmlformats.org/officeDocument/2006/relationships/tags" Target="../tags/tag112.xml"/><Relationship Id="rId29" Type="http://schemas.openxmlformats.org/officeDocument/2006/relationships/slideLayout" Target="../slideLayouts/slideLayout1.xml"/><Relationship Id="rId1" Type="http://schemas.openxmlformats.org/officeDocument/2006/relationships/tags" Target="../tags/tag93.xml"/><Relationship Id="rId6" Type="http://schemas.openxmlformats.org/officeDocument/2006/relationships/tags" Target="../tags/tag98.xml"/><Relationship Id="rId11" Type="http://schemas.openxmlformats.org/officeDocument/2006/relationships/tags" Target="../tags/tag103.xml"/><Relationship Id="rId24" Type="http://schemas.openxmlformats.org/officeDocument/2006/relationships/tags" Target="../tags/tag116.xml"/><Relationship Id="rId32" Type="http://schemas.openxmlformats.org/officeDocument/2006/relationships/image" Target="../media/image5.png"/><Relationship Id="rId37" Type="http://schemas.openxmlformats.org/officeDocument/2006/relationships/image" Target="../media/image11.jpeg"/><Relationship Id="rId5" Type="http://schemas.openxmlformats.org/officeDocument/2006/relationships/tags" Target="../tags/tag97.xml"/><Relationship Id="rId15" Type="http://schemas.openxmlformats.org/officeDocument/2006/relationships/tags" Target="../tags/tag107.xml"/><Relationship Id="rId23" Type="http://schemas.openxmlformats.org/officeDocument/2006/relationships/tags" Target="../tags/tag115.xml"/><Relationship Id="rId28" Type="http://schemas.openxmlformats.org/officeDocument/2006/relationships/tags" Target="../tags/tag120.xml"/><Relationship Id="rId36" Type="http://schemas.openxmlformats.org/officeDocument/2006/relationships/image" Target="../media/image3.png"/><Relationship Id="rId10" Type="http://schemas.openxmlformats.org/officeDocument/2006/relationships/tags" Target="../tags/tag102.xml"/><Relationship Id="rId19" Type="http://schemas.openxmlformats.org/officeDocument/2006/relationships/tags" Target="../tags/tag111.xml"/><Relationship Id="rId31" Type="http://schemas.openxmlformats.org/officeDocument/2006/relationships/image" Target="../media/image4.png"/><Relationship Id="rId4" Type="http://schemas.openxmlformats.org/officeDocument/2006/relationships/tags" Target="../tags/tag96.xml"/><Relationship Id="rId9" Type="http://schemas.openxmlformats.org/officeDocument/2006/relationships/tags" Target="../tags/tag101.xml"/><Relationship Id="rId14" Type="http://schemas.openxmlformats.org/officeDocument/2006/relationships/tags" Target="../tags/tag106.xml"/><Relationship Id="rId22" Type="http://schemas.openxmlformats.org/officeDocument/2006/relationships/tags" Target="../tags/tag114.xml"/><Relationship Id="rId27" Type="http://schemas.openxmlformats.org/officeDocument/2006/relationships/tags" Target="../tags/tag119.xml"/><Relationship Id="rId30" Type="http://schemas.openxmlformats.org/officeDocument/2006/relationships/notesSlide" Target="../notesSlides/notesSlide13.xml"/><Relationship Id="rId35" Type="http://schemas.microsoft.com/office/2007/relationships/hdphoto" Target="../media/hdphoto2.wdp"/><Relationship Id="rId8" Type="http://schemas.openxmlformats.org/officeDocument/2006/relationships/tags" Target="../tags/tag100.xml"/><Relationship Id="rId3" Type="http://schemas.openxmlformats.org/officeDocument/2006/relationships/tags" Target="../tags/tag95.xml"/></Relationships>
</file>

<file path=ppt/slides/_rels/slide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audio" Target="../media/audio2.wav"/></Relationships>
</file>

<file path=ppt/slides/_rels/slide2.xml.rels><?xml version="1.0" encoding="UTF-8" standalone="yes"?>
<Relationships xmlns="http://schemas.openxmlformats.org/package/2006/relationships"><Relationship Id="rId13" Type="http://schemas.openxmlformats.org/officeDocument/2006/relationships/tags" Target="../tags/tag14.xml"/><Relationship Id="rId18" Type="http://schemas.openxmlformats.org/officeDocument/2006/relationships/tags" Target="../tags/tag19.xml"/><Relationship Id="rId26" Type="http://schemas.openxmlformats.org/officeDocument/2006/relationships/tags" Target="../tags/tag27.xml"/><Relationship Id="rId39" Type="http://schemas.openxmlformats.org/officeDocument/2006/relationships/tags" Target="../tags/tag40.xml"/><Relationship Id="rId21" Type="http://schemas.openxmlformats.org/officeDocument/2006/relationships/tags" Target="../tags/tag22.xml"/><Relationship Id="rId34" Type="http://schemas.openxmlformats.org/officeDocument/2006/relationships/tags" Target="../tags/tag35.xml"/><Relationship Id="rId42" Type="http://schemas.openxmlformats.org/officeDocument/2006/relationships/tags" Target="../tags/tag43.xml"/><Relationship Id="rId47" Type="http://schemas.openxmlformats.org/officeDocument/2006/relationships/tags" Target="../tags/tag48.xml"/><Relationship Id="rId50" Type="http://schemas.openxmlformats.org/officeDocument/2006/relationships/tags" Target="../tags/tag51.xml"/><Relationship Id="rId55" Type="http://schemas.openxmlformats.org/officeDocument/2006/relationships/tags" Target="../tags/tag56.xml"/><Relationship Id="rId63" Type="http://schemas.openxmlformats.org/officeDocument/2006/relationships/image" Target="../media/image3.png"/><Relationship Id="rId7" Type="http://schemas.openxmlformats.org/officeDocument/2006/relationships/tags" Target="../tags/tag8.xml"/><Relationship Id="rId2" Type="http://schemas.openxmlformats.org/officeDocument/2006/relationships/tags" Target="../tags/tag3.xml"/><Relationship Id="rId16" Type="http://schemas.openxmlformats.org/officeDocument/2006/relationships/tags" Target="../tags/tag17.xml"/><Relationship Id="rId29" Type="http://schemas.openxmlformats.org/officeDocument/2006/relationships/tags" Target="../tags/tag30.xml"/><Relationship Id="rId11" Type="http://schemas.openxmlformats.org/officeDocument/2006/relationships/tags" Target="../tags/tag12.xml"/><Relationship Id="rId24" Type="http://schemas.openxmlformats.org/officeDocument/2006/relationships/tags" Target="../tags/tag25.xml"/><Relationship Id="rId32" Type="http://schemas.openxmlformats.org/officeDocument/2006/relationships/tags" Target="../tags/tag33.xml"/><Relationship Id="rId37" Type="http://schemas.openxmlformats.org/officeDocument/2006/relationships/tags" Target="../tags/tag38.xml"/><Relationship Id="rId40" Type="http://schemas.openxmlformats.org/officeDocument/2006/relationships/tags" Target="../tags/tag41.xml"/><Relationship Id="rId45" Type="http://schemas.openxmlformats.org/officeDocument/2006/relationships/tags" Target="../tags/tag46.xml"/><Relationship Id="rId53" Type="http://schemas.openxmlformats.org/officeDocument/2006/relationships/tags" Target="../tags/tag54.xml"/><Relationship Id="rId58" Type="http://schemas.openxmlformats.org/officeDocument/2006/relationships/notesSlide" Target="../notesSlides/notesSlide2.xml"/><Relationship Id="rId5" Type="http://schemas.openxmlformats.org/officeDocument/2006/relationships/tags" Target="../tags/tag6.xml"/><Relationship Id="rId61" Type="http://schemas.openxmlformats.org/officeDocument/2006/relationships/image" Target="../media/image6.png"/><Relationship Id="rId19" Type="http://schemas.openxmlformats.org/officeDocument/2006/relationships/tags" Target="../tags/tag20.xml"/><Relationship Id="rId14" Type="http://schemas.openxmlformats.org/officeDocument/2006/relationships/tags" Target="../tags/tag15.xml"/><Relationship Id="rId22" Type="http://schemas.openxmlformats.org/officeDocument/2006/relationships/tags" Target="../tags/tag23.xml"/><Relationship Id="rId27" Type="http://schemas.openxmlformats.org/officeDocument/2006/relationships/tags" Target="../tags/tag28.xml"/><Relationship Id="rId30" Type="http://schemas.openxmlformats.org/officeDocument/2006/relationships/tags" Target="../tags/tag31.xml"/><Relationship Id="rId35" Type="http://schemas.openxmlformats.org/officeDocument/2006/relationships/tags" Target="../tags/tag36.xml"/><Relationship Id="rId43" Type="http://schemas.openxmlformats.org/officeDocument/2006/relationships/tags" Target="../tags/tag44.xml"/><Relationship Id="rId48" Type="http://schemas.openxmlformats.org/officeDocument/2006/relationships/tags" Target="../tags/tag49.xml"/><Relationship Id="rId56" Type="http://schemas.openxmlformats.org/officeDocument/2006/relationships/tags" Target="../tags/tag57.xml"/><Relationship Id="rId8" Type="http://schemas.openxmlformats.org/officeDocument/2006/relationships/tags" Target="../tags/tag9.xml"/><Relationship Id="rId51" Type="http://schemas.openxmlformats.org/officeDocument/2006/relationships/tags" Target="../tags/tag52.xml"/><Relationship Id="rId3" Type="http://schemas.openxmlformats.org/officeDocument/2006/relationships/tags" Target="../tags/tag4.xml"/><Relationship Id="rId12" Type="http://schemas.openxmlformats.org/officeDocument/2006/relationships/tags" Target="../tags/tag13.xml"/><Relationship Id="rId17" Type="http://schemas.openxmlformats.org/officeDocument/2006/relationships/tags" Target="../tags/tag18.xml"/><Relationship Id="rId25" Type="http://schemas.openxmlformats.org/officeDocument/2006/relationships/tags" Target="../tags/tag26.xml"/><Relationship Id="rId33" Type="http://schemas.openxmlformats.org/officeDocument/2006/relationships/tags" Target="../tags/tag34.xml"/><Relationship Id="rId38" Type="http://schemas.openxmlformats.org/officeDocument/2006/relationships/tags" Target="../tags/tag39.xml"/><Relationship Id="rId46" Type="http://schemas.openxmlformats.org/officeDocument/2006/relationships/tags" Target="../tags/tag47.xml"/><Relationship Id="rId59" Type="http://schemas.openxmlformats.org/officeDocument/2006/relationships/image" Target="../media/image4.png"/><Relationship Id="rId20" Type="http://schemas.openxmlformats.org/officeDocument/2006/relationships/tags" Target="../tags/tag21.xml"/><Relationship Id="rId41" Type="http://schemas.openxmlformats.org/officeDocument/2006/relationships/tags" Target="../tags/tag42.xml"/><Relationship Id="rId54" Type="http://schemas.openxmlformats.org/officeDocument/2006/relationships/tags" Target="../tags/tag55.xml"/><Relationship Id="rId62" Type="http://schemas.microsoft.com/office/2007/relationships/hdphoto" Target="../media/hdphoto1.wdp"/><Relationship Id="rId1" Type="http://schemas.openxmlformats.org/officeDocument/2006/relationships/tags" Target="../tags/tag2.xml"/><Relationship Id="rId6" Type="http://schemas.openxmlformats.org/officeDocument/2006/relationships/tags" Target="../tags/tag7.xml"/><Relationship Id="rId15" Type="http://schemas.openxmlformats.org/officeDocument/2006/relationships/tags" Target="../tags/tag16.xml"/><Relationship Id="rId23" Type="http://schemas.openxmlformats.org/officeDocument/2006/relationships/tags" Target="../tags/tag24.xml"/><Relationship Id="rId28" Type="http://schemas.openxmlformats.org/officeDocument/2006/relationships/tags" Target="../tags/tag29.xml"/><Relationship Id="rId36" Type="http://schemas.openxmlformats.org/officeDocument/2006/relationships/tags" Target="../tags/tag37.xml"/><Relationship Id="rId49" Type="http://schemas.openxmlformats.org/officeDocument/2006/relationships/tags" Target="../tags/tag50.xml"/><Relationship Id="rId57" Type="http://schemas.openxmlformats.org/officeDocument/2006/relationships/slideLayout" Target="../slideLayouts/slideLayout1.xml"/><Relationship Id="rId10" Type="http://schemas.openxmlformats.org/officeDocument/2006/relationships/tags" Target="../tags/tag11.xml"/><Relationship Id="rId31" Type="http://schemas.openxmlformats.org/officeDocument/2006/relationships/tags" Target="../tags/tag32.xml"/><Relationship Id="rId44" Type="http://schemas.openxmlformats.org/officeDocument/2006/relationships/tags" Target="../tags/tag45.xml"/><Relationship Id="rId52" Type="http://schemas.openxmlformats.org/officeDocument/2006/relationships/tags" Target="../tags/tag53.xml"/><Relationship Id="rId60" Type="http://schemas.openxmlformats.org/officeDocument/2006/relationships/image" Target="../media/image5.png"/><Relationship Id="rId4" Type="http://schemas.openxmlformats.org/officeDocument/2006/relationships/tags" Target="../tags/tag5.xml"/><Relationship Id="rId9" Type="http://schemas.openxmlformats.org/officeDocument/2006/relationships/tags" Target="../tags/tag10.xml"/></Relationships>
</file>

<file path=ppt/slides/_rels/slide3.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10" Type="http://schemas.openxmlformats.org/officeDocument/2006/relationships/image" Target="../media/image9.jpeg"/><Relationship Id="rId4" Type="http://schemas.openxmlformats.org/officeDocument/2006/relationships/image" Target="../media/image5.png"/><Relationship Id="rId9"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3.png"/><Relationship Id="rId7" Type="http://schemas.microsoft.com/office/2007/relationships/hdphoto" Target="../media/hdphoto2.wdp"/><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3" Type="http://schemas.openxmlformats.org/officeDocument/2006/relationships/tags" Target="../tags/tag70.xml"/><Relationship Id="rId18" Type="http://schemas.openxmlformats.org/officeDocument/2006/relationships/tags" Target="../tags/tag75.xml"/><Relationship Id="rId26" Type="http://schemas.openxmlformats.org/officeDocument/2006/relationships/tags" Target="../tags/tag83.xml"/><Relationship Id="rId3" Type="http://schemas.openxmlformats.org/officeDocument/2006/relationships/tags" Target="../tags/tag60.xml"/><Relationship Id="rId21" Type="http://schemas.openxmlformats.org/officeDocument/2006/relationships/tags" Target="../tags/tag78.xml"/><Relationship Id="rId34" Type="http://schemas.openxmlformats.org/officeDocument/2006/relationships/image" Target="../media/image5.png"/><Relationship Id="rId7" Type="http://schemas.openxmlformats.org/officeDocument/2006/relationships/tags" Target="../tags/tag64.xml"/><Relationship Id="rId12" Type="http://schemas.openxmlformats.org/officeDocument/2006/relationships/tags" Target="../tags/tag69.xml"/><Relationship Id="rId17" Type="http://schemas.openxmlformats.org/officeDocument/2006/relationships/tags" Target="../tags/tag74.xml"/><Relationship Id="rId25" Type="http://schemas.openxmlformats.org/officeDocument/2006/relationships/tags" Target="../tags/tag82.xml"/><Relationship Id="rId33" Type="http://schemas.openxmlformats.org/officeDocument/2006/relationships/image" Target="../media/image4.png"/><Relationship Id="rId2" Type="http://schemas.openxmlformats.org/officeDocument/2006/relationships/tags" Target="../tags/tag59.xml"/><Relationship Id="rId16" Type="http://schemas.openxmlformats.org/officeDocument/2006/relationships/tags" Target="../tags/tag73.xml"/><Relationship Id="rId20" Type="http://schemas.openxmlformats.org/officeDocument/2006/relationships/tags" Target="../tags/tag77.xml"/><Relationship Id="rId29" Type="http://schemas.openxmlformats.org/officeDocument/2006/relationships/tags" Target="../tags/tag86.xml"/><Relationship Id="rId1" Type="http://schemas.openxmlformats.org/officeDocument/2006/relationships/tags" Target="../tags/tag58.xml"/><Relationship Id="rId6" Type="http://schemas.openxmlformats.org/officeDocument/2006/relationships/tags" Target="../tags/tag63.xml"/><Relationship Id="rId11" Type="http://schemas.openxmlformats.org/officeDocument/2006/relationships/tags" Target="../tags/tag68.xml"/><Relationship Id="rId24" Type="http://schemas.openxmlformats.org/officeDocument/2006/relationships/tags" Target="../tags/tag81.xml"/><Relationship Id="rId32" Type="http://schemas.openxmlformats.org/officeDocument/2006/relationships/image" Target="../media/image3.png"/><Relationship Id="rId5" Type="http://schemas.openxmlformats.org/officeDocument/2006/relationships/tags" Target="../tags/tag62.xml"/><Relationship Id="rId15" Type="http://schemas.openxmlformats.org/officeDocument/2006/relationships/tags" Target="../tags/tag72.xml"/><Relationship Id="rId23" Type="http://schemas.openxmlformats.org/officeDocument/2006/relationships/tags" Target="../tags/tag80.xml"/><Relationship Id="rId28" Type="http://schemas.openxmlformats.org/officeDocument/2006/relationships/tags" Target="../tags/tag85.xml"/><Relationship Id="rId36" Type="http://schemas.microsoft.com/office/2007/relationships/hdphoto" Target="../media/hdphoto2.wdp"/><Relationship Id="rId10" Type="http://schemas.openxmlformats.org/officeDocument/2006/relationships/tags" Target="../tags/tag67.xml"/><Relationship Id="rId19" Type="http://schemas.openxmlformats.org/officeDocument/2006/relationships/tags" Target="../tags/tag76.xml"/><Relationship Id="rId31" Type="http://schemas.openxmlformats.org/officeDocument/2006/relationships/notesSlide" Target="../notesSlides/notesSlide7.xml"/><Relationship Id="rId4" Type="http://schemas.openxmlformats.org/officeDocument/2006/relationships/tags" Target="../tags/tag61.xml"/><Relationship Id="rId9" Type="http://schemas.openxmlformats.org/officeDocument/2006/relationships/tags" Target="../tags/tag66.xml"/><Relationship Id="rId14" Type="http://schemas.openxmlformats.org/officeDocument/2006/relationships/tags" Target="../tags/tag71.xml"/><Relationship Id="rId22" Type="http://schemas.openxmlformats.org/officeDocument/2006/relationships/tags" Target="../tags/tag79.xml"/><Relationship Id="rId27" Type="http://schemas.openxmlformats.org/officeDocument/2006/relationships/tags" Target="../tags/tag84.xml"/><Relationship Id="rId30" Type="http://schemas.openxmlformats.org/officeDocument/2006/relationships/slideLayout" Target="../slideLayouts/slideLayout1.xml"/><Relationship Id="rId35" Type="http://schemas.openxmlformats.org/officeDocument/2006/relationships/image" Target="../media/image6.png"/><Relationship Id="rId8" Type="http://schemas.openxmlformats.org/officeDocument/2006/relationships/tags" Target="../tags/tag6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microsoft.com/office/2007/relationships/hdphoto" Target="../media/hdphoto2.wdp"/><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63"/>
          <p:cNvSpPr txBox="1"/>
          <p:nvPr/>
        </p:nvSpPr>
        <p:spPr>
          <a:xfrm>
            <a:off x="2903583" y="2970336"/>
            <a:ext cx="2941635" cy="623246"/>
          </a:xfrm>
          <a:prstGeom prst="rect">
            <a:avLst/>
          </a:prstGeom>
          <a:noFill/>
        </p:spPr>
        <p:txBody>
          <a:bodyPr wrap="square" lIns="68579" tIns="34289" rIns="68579" bIns="34289" rtlCol="0">
            <a:spAutoFit/>
          </a:bodyPr>
          <a:lstStyle/>
          <a:p>
            <a:pPr algn="ctr"/>
            <a:r>
              <a:rPr lang="en-US" altLang="zh-CN" sz="1200" dirty="0" smtClean="0">
                <a:solidFill>
                  <a:schemeClr val="tx1">
                    <a:lumMod val="85000"/>
                  </a:schemeClr>
                </a:solidFill>
                <a:latin typeface="BankGothic Md BT" pitchFamily="34" charset="0"/>
                <a:ea typeface="微软雅黑" panose="020B0503020204020204" pitchFamily="34" charset="-122"/>
                <a:cs typeface="华文中宋" panose="02010600040101010101" charset="-122"/>
              </a:rPr>
              <a:t>G07</a:t>
            </a:r>
          </a:p>
          <a:p>
            <a:pPr algn="ctr"/>
            <a:r>
              <a:rPr lang="en-US" altLang="zh-CN" sz="1200" dirty="0" err="1" smtClean="0">
                <a:solidFill>
                  <a:schemeClr val="tx1">
                    <a:lumMod val="85000"/>
                  </a:schemeClr>
                </a:solidFill>
                <a:latin typeface="BankGothic Md BT" pitchFamily="34" charset="0"/>
                <a:ea typeface="微软雅黑" panose="020B0503020204020204" pitchFamily="34" charset="-122"/>
                <a:cs typeface="华文中宋" panose="02010600040101010101" charset="-122"/>
              </a:rPr>
              <a:t>组长</a:t>
            </a:r>
            <a:r>
              <a:rPr lang="en-US" altLang="zh-CN" sz="1200" dirty="0" err="1">
                <a:solidFill>
                  <a:schemeClr val="tx1">
                    <a:lumMod val="85000"/>
                  </a:schemeClr>
                </a:solidFill>
                <a:latin typeface="BankGothic Md BT" pitchFamily="34" charset="0"/>
                <a:ea typeface="微软雅黑" panose="020B0503020204020204" pitchFamily="34" charset="-122"/>
                <a:cs typeface="华文中宋" panose="02010600040101010101" charset="-122"/>
              </a:rPr>
              <a:t>：蔡佳伟</a:t>
            </a:r>
            <a:endParaRPr lang="en-US" altLang="zh-CN" sz="1200" dirty="0">
              <a:solidFill>
                <a:schemeClr val="tx1">
                  <a:lumMod val="85000"/>
                </a:schemeClr>
              </a:solidFill>
              <a:latin typeface="BankGothic Md BT" pitchFamily="34" charset="0"/>
              <a:ea typeface="微软雅黑" panose="020B0503020204020204" pitchFamily="34" charset="-122"/>
              <a:cs typeface="华文中宋" panose="02010600040101010101" charset="-122"/>
            </a:endParaRPr>
          </a:p>
          <a:p>
            <a:pPr algn="ctr"/>
            <a:r>
              <a:rPr lang="en-US" altLang="zh-CN" sz="1200" dirty="0">
                <a:solidFill>
                  <a:schemeClr val="tx1">
                    <a:lumMod val="85000"/>
                  </a:schemeClr>
                </a:solidFill>
                <a:latin typeface="BankGothic Md BT" pitchFamily="34" charset="0"/>
                <a:ea typeface="微软雅黑" panose="020B0503020204020204" pitchFamily="34" charset="-122"/>
                <a:cs typeface="华文中宋" panose="02010600040101010101" charset="-122"/>
              </a:rPr>
              <a:t>组员：文豪 魏宸 徐浩 蔡云杉</a:t>
            </a:r>
          </a:p>
        </p:txBody>
      </p:sp>
      <p:grpSp>
        <p:nvGrpSpPr>
          <p:cNvPr id="11" name="组合 10"/>
          <p:cNvGrpSpPr/>
          <p:nvPr/>
        </p:nvGrpSpPr>
        <p:grpSpPr>
          <a:xfrm>
            <a:off x="-9805" y="1"/>
            <a:ext cx="9153805" cy="1348374"/>
            <a:chOff x="-9805" y="1"/>
            <a:chExt cx="9153805" cy="1348374"/>
          </a:xfrm>
        </p:grpSpPr>
        <p:sp>
          <p:nvSpPr>
            <p:cNvPr id="12" name="任意多边形 10"/>
            <p:cNvSpPr/>
            <p:nvPr/>
          </p:nvSpPr>
          <p:spPr>
            <a:xfrm>
              <a:off x="-9805" y="845195"/>
              <a:ext cx="9153805" cy="451127"/>
            </a:xfrm>
            <a:custGeom>
              <a:avLst/>
              <a:gdLst>
                <a:gd name="connsiteX0" fmla="*/ 0 w 7894320"/>
                <a:gd name="connsiteY0" fmla="*/ 129540 h 396240"/>
                <a:gd name="connsiteX1" fmla="*/ 1699260 w 7894320"/>
                <a:gd name="connsiteY1" fmla="*/ 129540 h 396240"/>
                <a:gd name="connsiteX2" fmla="*/ 2004060 w 7894320"/>
                <a:gd name="connsiteY2" fmla="*/ 396240 h 396240"/>
                <a:gd name="connsiteX3" fmla="*/ 6164580 w 7894320"/>
                <a:gd name="connsiteY3" fmla="*/ 396240 h 396240"/>
                <a:gd name="connsiteX4" fmla="*/ 6446520 w 7894320"/>
                <a:gd name="connsiteY4" fmla="*/ 137160 h 396240"/>
                <a:gd name="connsiteX5" fmla="*/ 7894320 w 7894320"/>
                <a:gd name="connsiteY5" fmla="*/ 137160 h 396240"/>
                <a:gd name="connsiteX6" fmla="*/ 7894320 w 7894320"/>
                <a:gd name="connsiteY6" fmla="*/ 0 h 396240"/>
                <a:gd name="connsiteX7" fmla="*/ 7620 w 7894320"/>
                <a:gd name="connsiteY7" fmla="*/ 0 h 396240"/>
                <a:gd name="connsiteX8" fmla="*/ 0 w 7894320"/>
                <a:gd name="connsiteY8" fmla="*/ 129540 h 396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94320" h="396240">
                  <a:moveTo>
                    <a:pt x="0" y="129540"/>
                  </a:moveTo>
                  <a:lnTo>
                    <a:pt x="1699260" y="129540"/>
                  </a:lnTo>
                  <a:lnTo>
                    <a:pt x="2004060" y="396240"/>
                  </a:lnTo>
                  <a:lnTo>
                    <a:pt x="6164580" y="396240"/>
                  </a:lnTo>
                  <a:lnTo>
                    <a:pt x="6446520" y="137160"/>
                  </a:lnTo>
                  <a:lnTo>
                    <a:pt x="7894320" y="137160"/>
                  </a:lnTo>
                  <a:lnTo>
                    <a:pt x="7894320" y="0"/>
                  </a:lnTo>
                  <a:lnTo>
                    <a:pt x="7620" y="0"/>
                  </a:lnTo>
                  <a:lnTo>
                    <a:pt x="0" y="129540"/>
                  </a:lnTo>
                  <a:close/>
                </a:path>
              </a:pathLst>
            </a:custGeom>
            <a:gradFill>
              <a:gsLst>
                <a:gs pos="23000">
                  <a:srgbClr val="060612"/>
                </a:gs>
                <a:gs pos="81000">
                  <a:srgbClr val="0E163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1"/>
            <p:cNvGrpSpPr/>
            <p:nvPr/>
          </p:nvGrpSpPr>
          <p:grpSpPr>
            <a:xfrm>
              <a:off x="132946" y="1044732"/>
              <a:ext cx="9001249" cy="303643"/>
              <a:chOff x="2179320" y="1546860"/>
              <a:chExt cx="7906097" cy="266700"/>
            </a:xfrm>
          </p:grpSpPr>
          <p:cxnSp>
            <p:nvCxnSpPr>
              <p:cNvPr id="14" name="直接连接符 12"/>
              <p:cNvCxnSpPr/>
              <p:nvPr/>
            </p:nvCxnSpPr>
            <p:spPr>
              <a:xfrm flipH="1">
                <a:off x="2179320" y="1546860"/>
                <a:ext cx="1584960" cy="0"/>
              </a:xfrm>
              <a:prstGeom prst="line">
                <a:avLst/>
              </a:prstGeom>
              <a:ln w="15875">
                <a:gradFill flip="none" rotWithShape="1">
                  <a:gsLst>
                    <a:gs pos="0">
                      <a:srgbClr val="444A93">
                        <a:alpha val="40000"/>
                      </a:srgbClr>
                    </a:gs>
                    <a:gs pos="100000">
                      <a:srgbClr val="293058">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 name="直接连接符 13"/>
              <p:cNvCxnSpPr/>
              <p:nvPr/>
            </p:nvCxnSpPr>
            <p:spPr>
              <a:xfrm>
                <a:off x="8635885" y="1546860"/>
                <a:ext cx="1449532" cy="0"/>
              </a:xfrm>
              <a:prstGeom prst="line">
                <a:avLst/>
              </a:prstGeom>
              <a:ln w="15875">
                <a:gradFill flip="none" rotWithShape="1">
                  <a:gsLst>
                    <a:gs pos="0">
                      <a:srgbClr val="444A93">
                        <a:alpha val="40000"/>
                      </a:srgbClr>
                    </a:gs>
                    <a:gs pos="100000">
                      <a:srgbClr val="293058">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 name="直接连接符 14"/>
              <p:cNvCxnSpPr/>
              <p:nvPr/>
            </p:nvCxnSpPr>
            <p:spPr>
              <a:xfrm flipH="1">
                <a:off x="8375075" y="1546860"/>
                <a:ext cx="270857" cy="259080"/>
              </a:xfrm>
              <a:prstGeom prst="line">
                <a:avLst/>
              </a:prstGeom>
              <a:ln w="15875" cap="rnd">
                <a:solidFill>
                  <a:srgbClr val="293058"/>
                </a:solidFill>
                <a:miter lim="800000"/>
              </a:ln>
            </p:spPr>
            <p:style>
              <a:lnRef idx="1">
                <a:schemeClr val="accent1"/>
              </a:lnRef>
              <a:fillRef idx="0">
                <a:schemeClr val="accent1"/>
              </a:fillRef>
              <a:effectRef idx="0">
                <a:schemeClr val="accent1"/>
              </a:effectRef>
              <a:fontRef idx="minor">
                <a:schemeClr val="tx1"/>
              </a:fontRef>
            </p:style>
          </p:cxnSp>
          <p:cxnSp>
            <p:nvCxnSpPr>
              <p:cNvPr id="17" name="直接连接符 15"/>
              <p:cNvCxnSpPr/>
              <p:nvPr/>
            </p:nvCxnSpPr>
            <p:spPr>
              <a:xfrm>
                <a:off x="3764280" y="1546860"/>
                <a:ext cx="304800" cy="266700"/>
              </a:xfrm>
              <a:prstGeom prst="line">
                <a:avLst/>
              </a:prstGeom>
              <a:ln w="15875">
                <a:solidFill>
                  <a:srgbClr val="293058"/>
                </a:solidFill>
              </a:ln>
            </p:spPr>
            <p:style>
              <a:lnRef idx="1">
                <a:schemeClr val="accent1"/>
              </a:lnRef>
              <a:fillRef idx="0">
                <a:schemeClr val="accent1"/>
              </a:fillRef>
              <a:effectRef idx="0">
                <a:schemeClr val="accent1"/>
              </a:effectRef>
              <a:fontRef idx="minor">
                <a:schemeClr val="tx1"/>
              </a:fontRef>
            </p:style>
          </p:cxnSp>
          <p:cxnSp>
            <p:nvCxnSpPr>
              <p:cNvPr id="18" name="直接连接符 16"/>
              <p:cNvCxnSpPr/>
              <p:nvPr/>
            </p:nvCxnSpPr>
            <p:spPr>
              <a:xfrm>
                <a:off x="4047085" y="1805940"/>
                <a:ext cx="4327988" cy="7620"/>
              </a:xfrm>
              <a:prstGeom prst="line">
                <a:avLst/>
              </a:prstGeom>
              <a:ln w="15875">
                <a:solidFill>
                  <a:srgbClr val="293058"/>
                </a:solidFill>
              </a:ln>
            </p:spPr>
            <p:style>
              <a:lnRef idx="1">
                <a:schemeClr val="accent1"/>
              </a:lnRef>
              <a:fillRef idx="0">
                <a:schemeClr val="accent1"/>
              </a:fillRef>
              <a:effectRef idx="0">
                <a:schemeClr val="accent1"/>
              </a:effectRef>
              <a:fontRef idx="minor">
                <a:schemeClr val="tx1"/>
              </a:fontRef>
            </p:style>
          </p:cxnSp>
          <p:cxnSp>
            <p:nvCxnSpPr>
              <p:cNvPr id="19" name="直接连接符 17"/>
              <p:cNvCxnSpPr/>
              <p:nvPr/>
            </p:nvCxnSpPr>
            <p:spPr>
              <a:xfrm>
                <a:off x="4563339" y="1752600"/>
                <a:ext cx="3285261" cy="0"/>
              </a:xfrm>
              <a:prstGeom prst="line">
                <a:avLst/>
              </a:prstGeom>
              <a:ln w="25400">
                <a:gradFill flip="none" rotWithShape="1">
                  <a:gsLst>
                    <a:gs pos="0">
                      <a:srgbClr val="1E2D79">
                        <a:alpha val="0"/>
                      </a:srgbClr>
                    </a:gs>
                    <a:gs pos="66400">
                      <a:srgbClr val="202F79">
                        <a:alpha val="80000"/>
                      </a:srgbClr>
                    </a:gs>
                    <a:gs pos="40000">
                      <a:srgbClr val="213079">
                        <a:alpha val="80000"/>
                      </a:srgbClr>
                    </a:gs>
                    <a:gs pos="100000">
                      <a:srgbClr val="1E2D79">
                        <a:alpha val="0"/>
                      </a:srgbClr>
                    </a:gs>
                  </a:gsLst>
                  <a:lin ang="10800000" scaled="1"/>
                  <a:tileRect/>
                </a:gradFill>
              </a:ln>
              <a:effectLst>
                <a:outerShdw blurRad="114300" dist="38100" dir="16200000" sx="103000" sy="103000" rotWithShape="0">
                  <a:srgbClr val="1B2C6B"/>
                </a:outerShdw>
              </a:effectLst>
            </p:spPr>
            <p:style>
              <a:lnRef idx="1">
                <a:schemeClr val="accent1"/>
              </a:lnRef>
              <a:fillRef idx="0">
                <a:schemeClr val="accent1"/>
              </a:fillRef>
              <a:effectRef idx="0">
                <a:schemeClr val="accent1"/>
              </a:effectRef>
              <a:fontRef idx="minor">
                <a:schemeClr val="tx1"/>
              </a:fontRef>
            </p:style>
          </p:cxnSp>
          <p:cxnSp>
            <p:nvCxnSpPr>
              <p:cNvPr id="20" name="直接连接符 18"/>
              <p:cNvCxnSpPr/>
              <p:nvPr/>
            </p:nvCxnSpPr>
            <p:spPr>
              <a:xfrm>
                <a:off x="4563339" y="1752600"/>
                <a:ext cx="3285261" cy="0"/>
              </a:xfrm>
              <a:prstGeom prst="line">
                <a:avLst/>
              </a:prstGeom>
              <a:ln w="25400">
                <a:gradFill flip="none" rotWithShape="1">
                  <a:gsLst>
                    <a:gs pos="0">
                      <a:srgbClr val="1E2D79">
                        <a:alpha val="0"/>
                      </a:srgbClr>
                    </a:gs>
                    <a:gs pos="66400">
                      <a:srgbClr val="202F79">
                        <a:alpha val="80000"/>
                      </a:srgbClr>
                    </a:gs>
                    <a:gs pos="40000">
                      <a:srgbClr val="213079">
                        <a:alpha val="80000"/>
                      </a:srgbClr>
                    </a:gs>
                    <a:gs pos="100000">
                      <a:srgbClr val="1E2D79">
                        <a:alpha val="0"/>
                      </a:srgbClr>
                    </a:gs>
                  </a:gsLst>
                  <a:lin ang="10800000" scaled="1"/>
                  <a:tileRect/>
                </a:gradFill>
              </a:ln>
              <a:effectLst>
                <a:outerShdw blurRad="114300" dist="38100" dir="16200000" sx="103000" sy="103000" rotWithShape="0">
                  <a:srgbClr val="1B2C6B"/>
                </a:outerShdw>
              </a:effectLst>
            </p:spPr>
            <p:style>
              <a:lnRef idx="1">
                <a:schemeClr val="accent1"/>
              </a:lnRef>
              <a:fillRef idx="0">
                <a:schemeClr val="accent1"/>
              </a:fillRef>
              <a:effectRef idx="0">
                <a:schemeClr val="accent1"/>
              </a:effectRef>
              <a:fontRef idx="minor">
                <a:schemeClr val="tx1"/>
              </a:fontRef>
            </p:style>
          </p:cxnSp>
          <p:cxnSp>
            <p:nvCxnSpPr>
              <p:cNvPr id="21" name="直接连接符 19"/>
              <p:cNvCxnSpPr/>
              <p:nvPr/>
            </p:nvCxnSpPr>
            <p:spPr>
              <a:xfrm>
                <a:off x="4563339" y="1805941"/>
                <a:ext cx="3285261" cy="0"/>
              </a:xfrm>
              <a:prstGeom prst="line">
                <a:avLst/>
              </a:prstGeom>
              <a:ln w="25400">
                <a:gradFill flip="none" rotWithShape="1">
                  <a:gsLst>
                    <a:gs pos="0">
                      <a:srgbClr val="5359BF">
                        <a:alpha val="0"/>
                      </a:srgbClr>
                    </a:gs>
                    <a:gs pos="66400">
                      <a:srgbClr val="5359BF"/>
                    </a:gs>
                    <a:gs pos="40000">
                      <a:srgbClr val="5359BF"/>
                    </a:gs>
                    <a:gs pos="100000">
                      <a:srgbClr val="5359BF">
                        <a:alpha val="0"/>
                      </a:srgbClr>
                    </a:gs>
                  </a:gsLst>
                  <a:lin ang="1080000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56" name="矩形 55"/>
            <p:cNvSpPr/>
            <p:nvPr/>
          </p:nvSpPr>
          <p:spPr>
            <a:xfrm>
              <a:off x="0" y="1"/>
              <a:ext cx="9144000" cy="845194"/>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grpSp>
        <p:nvGrpSpPr>
          <p:cNvPr id="10" name="组合 9"/>
          <p:cNvGrpSpPr/>
          <p:nvPr/>
        </p:nvGrpSpPr>
        <p:grpSpPr>
          <a:xfrm>
            <a:off x="-9804" y="3690165"/>
            <a:ext cx="9153804" cy="1453335"/>
            <a:chOff x="-9804" y="3690165"/>
            <a:chExt cx="9153804" cy="1453335"/>
          </a:xfrm>
        </p:grpSpPr>
        <p:grpSp>
          <p:nvGrpSpPr>
            <p:cNvPr id="70" name="组合 8"/>
            <p:cNvGrpSpPr/>
            <p:nvPr/>
          </p:nvGrpSpPr>
          <p:grpSpPr>
            <a:xfrm rot="10800000">
              <a:off x="-9804" y="3690165"/>
              <a:ext cx="9143998" cy="503179"/>
              <a:chOff x="1878678" y="525781"/>
              <a:chExt cx="8031478" cy="441959"/>
            </a:xfrm>
          </p:grpSpPr>
          <p:sp>
            <p:nvSpPr>
              <p:cNvPr id="71" name="任意多边形 10"/>
              <p:cNvSpPr/>
              <p:nvPr/>
            </p:nvSpPr>
            <p:spPr>
              <a:xfrm>
                <a:off x="1878678" y="525781"/>
                <a:ext cx="8022868" cy="396240"/>
              </a:xfrm>
              <a:custGeom>
                <a:avLst/>
                <a:gdLst>
                  <a:gd name="connsiteX0" fmla="*/ 0 w 7894320"/>
                  <a:gd name="connsiteY0" fmla="*/ 129540 h 396240"/>
                  <a:gd name="connsiteX1" fmla="*/ 1699260 w 7894320"/>
                  <a:gd name="connsiteY1" fmla="*/ 129540 h 396240"/>
                  <a:gd name="connsiteX2" fmla="*/ 2004060 w 7894320"/>
                  <a:gd name="connsiteY2" fmla="*/ 396240 h 396240"/>
                  <a:gd name="connsiteX3" fmla="*/ 6164580 w 7894320"/>
                  <a:gd name="connsiteY3" fmla="*/ 396240 h 396240"/>
                  <a:gd name="connsiteX4" fmla="*/ 6446520 w 7894320"/>
                  <a:gd name="connsiteY4" fmla="*/ 137160 h 396240"/>
                  <a:gd name="connsiteX5" fmla="*/ 7894320 w 7894320"/>
                  <a:gd name="connsiteY5" fmla="*/ 137160 h 396240"/>
                  <a:gd name="connsiteX6" fmla="*/ 7894320 w 7894320"/>
                  <a:gd name="connsiteY6" fmla="*/ 0 h 396240"/>
                  <a:gd name="connsiteX7" fmla="*/ 7620 w 7894320"/>
                  <a:gd name="connsiteY7" fmla="*/ 0 h 396240"/>
                  <a:gd name="connsiteX8" fmla="*/ 0 w 7894320"/>
                  <a:gd name="connsiteY8" fmla="*/ 129540 h 396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94320" h="396240">
                    <a:moveTo>
                      <a:pt x="0" y="129540"/>
                    </a:moveTo>
                    <a:lnTo>
                      <a:pt x="1699260" y="129540"/>
                    </a:lnTo>
                    <a:lnTo>
                      <a:pt x="2004060" y="396240"/>
                    </a:lnTo>
                    <a:lnTo>
                      <a:pt x="6164580" y="396240"/>
                    </a:lnTo>
                    <a:lnTo>
                      <a:pt x="6446520" y="137160"/>
                    </a:lnTo>
                    <a:lnTo>
                      <a:pt x="7894320" y="137160"/>
                    </a:lnTo>
                    <a:lnTo>
                      <a:pt x="7894320" y="0"/>
                    </a:lnTo>
                    <a:lnTo>
                      <a:pt x="7620" y="0"/>
                    </a:lnTo>
                    <a:lnTo>
                      <a:pt x="0" y="129540"/>
                    </a:lnTo>
                    <a:close/>
                  </a:path>
                </a:pathLst>
              </a:custGeom>
              <a:gradFill>
                <a:gsLst>
                  <a:gs pos="23000">
                    <a:srgbClr val="060612"/>
                  </a:gs>
                  <a:gs pos="81000">
                    <a:srgbClr val="0E163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2" name="组合 11"/>
              <p:cNvGrpSpPr/>
              <p:nvPr/>
            </p:nvGrpSpPr>
            <p:grpSpPr>
              <a:xfrm>
                <a:off x="2004060" y="701040"/>
                <a:ext cx="7906096" cy="266700"/>
                <a:chOff x="2179320" y="1546860"/>
                <a:chExt cx="7906096" cy="266700"/>
              </a:xfrm>
            </p:grpSpPr>
            <p:cxnSp>
              <p:nvCxnSpPr>
                <p:cNvPr id="73" name="直接连接符 12"/>
                <p:cNvCxnSpPr/>
                <p:nvPr/>
              </p:nvCxnSpPr>
              <p:spPr>
                <a:xfrm flipH="1">
                  <a:off x="2179320" y="1546860"/>
                  <a:ext cx="1584960" cy="0"/>
                </a:xfrm>
                <a:prstGeom prst="line">
                  <a:avLst/>
                </a:prstGeom>
                <a:ln w="15875">
                  <a:gradFill flip="none" rotWithShape="1">
                    <a:gsLst>
                      <a:gs pos="0">
                        <a:srgbClr val="444A93">
                          <a:alpha val="40000"/>
                        </a:srgbClr>
                      </a:gs>
                      <a:gs pos="100000">
                        <a:srgbClr val="293058">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4" name="直接连接符 13"/>
                <p:cNvCxnSpPr/>
                <p:nvPr/>
              </p:nvCxnSpPr>
              <p:spPr>
                <a:xfrm rot="10800000" flipH="1">
                  <a:off x="8635885" y="1546860"/>
                  <a:ext cx="1449531" cy="0"/>
                </a:xfrm>
                <a:prstGeom prst="line">
                  <a:avLst/>
                </a:prstGeom>
                <a:ln w="15875">
                  <a:gradFill flip="none" rotWithShape="1">
                    <a:gsLst>
                      <a:gs pos="0">
                        <a:srgbClr val="444A93">
                          <a:alpha val="40000"/>
                        </a:srgbClr>
                      </a:gs>
                      <a:gs pos="100000">
                        <a:srgbClr val="293058">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5" name="直接连接符 14"/>
                <p:cNvCxnSpPr/>
                <p:nvPr/>
              </p:nvCxnSpPr>
              <p:spPr>
                <a:xfrm flipH="1">
                  <a:off x="8365028" y="1546860"/>
                  <a:ext cx="270857" cy="259080"/>
                </a:xfrm>
                <a:prstGeom prst="line">
                  <a:avLst/>
                </a:prstGeom>
                <a:ln w="15875" cap="rnd">
                  <a:solidFill>
                    <a:srgbClr val="293058"/>
                  </a:solidFill>
                  <a:miter lim="800000"/>
                </a:ln>
              </p:spPr>
              <p:style>
                <a:lnRef idx="1">
                  <a:schemeClr val="accent1"/>
                </a:lnRef>
                <a:fillRef idx="0">
                  <a:schemeClr val="accent1"/>
                </a:fillRef>
                <a:effectRef idx="0">
                  <a:schemeClr val="accent1"/>
                </a:effectRef>
                <a:fontRef idx="minor">
                  <a:schemeClr val="tx1"/>
                </a:fontRef>
              </p:style>
            </p:cxnSp>
            <p:cxnSp>
              <p:nvCxnSpPr>
                <p:cNvPr id="76" name="直接连接符 15"/>
                <p:cNvCxnSpPr/>
                <p:nvPr/>
              </p:nvCxnSpPr>
              <p:spPr>
                <a:xfrm>
                  <a:off x="3764280" y="1546860"/>
                  <a:ext cx="304800" cy="266700"/>
                </a:xfrm>
                <a:prstGeom prst="line">
                  <a:avLst/>
                </a:prstGeom>
                <a:ln w="15875">
                  <a:solidFill>
                    <a:srgbClr val="293058"/>
                  </a:solidFill>
                </a:ln>
              </p:spPr>
              <p:style>
                <a:lnRef idx="1">
                  <a:schemeClr val="accent1"/>
                </a:lnRef>
                <a:fillRef idx="0">
                  <a:schemeClr val="accent1"/>
                </a:fillRef>
                <a:effectRef idx="0">
                  <a:schemeClr val="accent1"/>
                </a:effectRef>
                <a:fontRef idx="minor">
                  <a:schemeClr val="tx1"/>
                </a:fontRef>
              </p:style>
            </p:cxnSp>
            <p:cxnSp>
              <p:nvCxnSpPr>
                <p:cNvPr id="77" name="直接连接符 16"/>
                <p:cNvCxnSpPr/>
                <p:nvPr/>
              </p:nvCxnSpPr>
              <p:spPr>
                <a:xfrm rot="10800000" flipH="1">
                  <a:off x="4047083" y="1805940"/>
                  <a:ext cx="4327990" cy="0"/>
                </a:xfrm>
                <a:prstGeom prst="line">
                  <a:avLst/>
                </a:prstGeom>
                <a:ln w="15875">
                  <a:solidFill>
                    <a:srgbClr val="293058"/>
                  </a:solidFill>
                </a:ln>
              </p:spPr>
              <p:style>
                <a:lnRef idx="1">
                  <a:schemeClr val="accent1"/>
                </a:lnRef>
                <a:fillRef idx="0">
                  <a:schemeClr val="accent1"/>
                </a:fillRef>
                <a:effectRef idx="0">
                  <a:schemeClr val="accent1"/>
                </a:effectRef>
                <a:fontRef idx="minor">
                  <a:schemeClr val="tx1"/>
                </a:fontRef>
              </p:style>
            </p:cxnSp>
            <p:cxnSp>
              <p:nvCxnSpPr>
                <p:cNvPr id="78" name="直接连接符 17"/>
                <p:cNvCxnSpPr/>
                <p:nvPr/>
              </p:nvCxnSpPr>
              <p:spPr>
                <a:xfrm>
                  <a:off x="4563339" y="1752600"/>
                  <a:ext cx="3285261" cy="0"/>
                </a:xfrm>
                <a:prstGeom prst="line">
                  <a:avLst/>
                </a:prstGeom>
                <a:ln w="25400">
                  <a:gradFill flip="none" rotWithShape="1">
                    <a:gsLst>
                      <a:gs pos="0">
                        <a:srgbClr val="1E2D79">
                          <a:alpha val="0"/>
                        </a:srgbClr>
                      </a:gs>
                      <a:gs pos="66400">
                        <a:srgbClr val="202F79">
                          <a:alpha val="80000"/>
                        </a:srgbClr>
                      </a:gs>
                      <a:gs pos="40000">
                        <a:srgbClr val="213079">
                          <a:alpha val="80000"/>
                        </a:srgbClr>
                      </a:gs>
                      <a:gs pos="100000">
                        <a:srgbClr val="1E2D79">
                          <a:alpha val="0"/>
                        </a:srgbClr>
                      </a:gs>
                    </a:gsLst>
                    <a:lin ang="10800000" scaled="1"/>
                    <a:tileRect/>
                  </a:gradFill>
                </a:ln>
                <a:effectLst>
                  <a:outerShdw blurRad="114300" dist="38100" dir="16200000" sx="103000" sy="103000" rotWithShape="0">
                    <a:srgbClr val="1B2C6B"/>
                  </a:outerShdw>
                </a:effectLst>
              </p:spPr>
              <p:style>
                <a:lnRef idx="1">
                  <a:schemeClr val="accent1"/>
                </a:lnRef>
                <a:fillRef idx="0">
                  <a:schemeClr val="accent1"/>
                </a:fillRef>
                <a:effectRef idx="0">
                  <a:schemeClr val="accent1"/>
                </a:effectRef>
                <a:fontRef idx="minor">
                  <a:schemeClr val="tx1"/>
                </a:fontRef>
              </p:style>
            </p:cxnSp>
            <p:cxnSp>
              <p:nvCxnSpPr>
                <p:cNvPr id="79" name="直接连接符 18"/>
                <p:cNvCxnSpPr/>
                <p:nvPr/>
              </p:nvCxnSpPr>
              <p:spPr>
                <a:xfrm>
                  <a:off x="4563339" y="1752600"/>
                  <a:ext cx="3285261" cy="0"/>
                </a:xfrm>
                <a:prstGeom prst="line">
                  <a:avLst/>
                </a:prstGeom>
                <a:ln w="25400">
                  <a:gradFill flip="none" rotWithShape="1">
                    <a:gsLst>
                      <a:gs pos="0">
                        <a:srgbClr val="1E2D79">
                          <a:alpha val="0"/>
                        </a:srgbClr>
                      </a:gs>
                      <a:gs pos="66400">
                        <a:srgbClr val="202F79">
                          <a:alpha val="80000"/>
                        </a:srgbClr>
                      </a:gs>
                      <a:gs pos="40000">
                        <a:srgbClr val="213079">
                          <a:alpha val="80000"/>
                        </a:srgbClr>
                      </a:gs>
                      <a:gs pos="100000">
                        <a:srgbClr val="1E2D79">
                          <a:alpha val="0"/>
                        </a:srgbClr>
                      </a:gs>
                    </a:gsLst>
                    <a:lin ang="10800000" scaled="1"/>
                    <a:tileRect/>
                  </a:gradFill>
                </a:ln>
                <a:effectLst>
                  <a:outerShdw blurRad="114300" dist="38100" dir="16200000" sx="103000" sy="103000" rotWithShape="0">
                    <a:srgbClr val="1B2C6B"/>
                  </a:outerShdw>
                </a:effectLst>
              </p:spPr>
              <p:style>
                <a:lnRef idx="1">
                  <a:schemeClr val="accent1"/>
                </a:lnRef>
                <a:fillRef idx="0">
                  <a:schemeClr val="accent1"/>
                </a:fillRef>
                <a:effectRef idx="0">
                  <a:schemeClr val="accent1"/>
                </a:effectRef>
                <a:fontRef idx="minor">
                  <a:schemeClr val="tx1"/>
                </a:fontRef>
              </p:style>
            </p:cxnSp>
            <p:cxnSp>
              <p:nvCxnSpPr>
                <p:cNvPr id="80" name="直接连接符 19"/>
                <p:cNvCxnSpPr/>
                <p:nvPr/>
              </p:nvCxnSpPr>
              <p:spPr>
                <a:xfrm>
                  <a:off x="4563339" y="1805940"/>
                  <a:ext cx="3285261" cy="0"/>
                </a:xfrm>
                <a:prstGeom prst="line">
                  <a:avLst/>
                </a:prstGeom>
                <a:ln w="25400">
                  <a:gradFill flip="none" rotWithShape="1">
                    <a:gsLst>
                      <a:gs pos="0">
                        <a:srgbClr val="5359BF">
                          <a:alpha val="0"/>
                        </a:srgbClr>
                      </a:gs>
                      <a:gs pos="66400">
                        <a:srgbClr val="5359BF"/>
                      </a:gs>
                      <a:gs pos="40000">
                        <a:srgbClr val="5359BF"/>
                      </a:gs>
                      <a:gs pos="100000">
                        <a:srgbClr val="5359BF">
                          <a:alpha val="0"/>
                        </a:srgbClr>
                      </a:gs>
                    </a:gsLst>
                    <a:lin ang="1080000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grpSp>
        <p:sp>
          <p:nvSpPr>
            <p:cNvPr id="81" name="矩形 80"/>
            <p:cNvSpPr/>
            <p:nvPr/>
          </p:nvSpPr>
          <p:spPr>
            <a:xfrm rot="10800000">
              <a:off x="0" y="4193346"/>
              <a:ext cx="9144000" cy="950154"/>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sp>
        <p:nvSpPr>
          <p:cNvPr id="30" name="左上主标题"/>
          <p:cNvSpPr txBox="1"/>
          <p:nvPr/>
        </p:nvSpPr>
        <p:spPr>
          <a:xfrm>
            <a:off x="1473295" y="1463464"/>
            <a:ext cx="6335395" cy="1322070"/>
          </a:xfrm>
          <a:prstGeom prst="rect">
            <a:avLst/>
          </a:prstGeom>
        </p:spPr>
        <p:txBody>
          <a:bodyPr wrap="none">
            <a:spAutoFit/>
          </a:bodyPr>
          <a:lstStyle>
            <a:defPPr>
              <a:defRPr lang="zh-CN"/>
            </a:defPPr>
            <a:lvl1pPr algn="ctr">
              <a:defRPr sz="1600" b="1">
                <a:gradFill flip="none" rotWithShape="1">
                  <a:gsLst>
                    <a:gs pos="43400">
                      <a:srgbClr val="C5FDFE"/>
                    </a:gs>
                    <a:gs pos="0">
                      <a:srgbClr val="E5FFFF"/>
                    </a:gs>
                    <a:gs pos="100000">
                      <a:srgbClr val="82C6DE"/>
                    </a:gs>
                  </a:gsLst>
                  <a:lin ang="5400000" scaled="0"/>
                  <a:tileRect/>
                </a:gradFill>
                <a:effectLst>
                  <a:outerShdw blurRad="304800" sx="102000" sy="102000" algn="ctr" rotWithShape="0">
                    <a:srgbClr val="29C7FF"/>
                  </a:outerShdw>
                </a:effectLst>
                <a:latin typeface="微软雅黑" panose="020B0503020204020204" pitchFamily="34" charset="-122"/>
                <a:ea typeface="微软雅黑" panose="020B0503020204020204" pitchFamily="34" charset="-122"/>
              </a:defRPr>
            </a:lvl1pPr>
          </a:lstStyle>
          <a:p>
            <a:pPr algn="ctr"/>
            <a:r>
              <a:rPr lang="en-US" altLang="zh-CN" sz="4000" dirty="0">
                <a:latin typeface="BankGothic Md BT" pitchFamily="34" charset="0"/>
              </a:rPr>
              <a:t>基于</a:t>
            </a:r>
            <a:r>
              <a:rPr lang="en-US" altLang="zh-CN" sz="4000" dirty="0">
                <a:latin typeface="Times New Roman" panose="02020603050405020304" charset="0"/>
                <a:cs typeface="Times New Roman" panose="02020603050405020304" charset="0"/>
              </a:rPr>
              <a:t>AI</a:t>
            </a:r>
            <a:r>
              <a:rPr lang="en-US" altLang="zh-CN" sz="4000" dirty="0">
                <a:latin typeface="BankGothic Md BT" pitchFamily="34" charset="0"/>
              </a:rPr>
              <a:t>辅助的就医问诊引擎</a:t>
            </a:r>
          </a:p>
          <a:p>
            <a:pPr algn="ctr"/>
            <a:r>
              <a:rPr lang="zh-CN" altLang="en-US" sz="4000" dirty="0">
                <a:latin typeface="BankGothic Md BT" pitchFamily="34" charset="0"/>
              </a:rPr>
              <a:t>项目汇报</a:t>
            </a:r>
          </a:p>
        </p:txBody>
      </p:sp>
      <p:pic>
        <p:nvPicPr>
          <p:cNvPr id="29" name="图片 28" descr="biantiao.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3.05556E-6 -0.35136 L -3.05556E-6 1.97775E-7 " pathEditMode="relative" ptsTypes="AA">
                                      <p:cBhvr>
                                        <p:cTn id="6" dur="1000" fill="hold"/>
                                        <p:tgtEl>
                                          <p:spTgt spid="11"/>
                                        </p:tgtEl>
                                        <p:attrNameLst>
                                          <p:attrName>ppt_x</p:attrName>
                                          <p:attrName>ppt_y</p:attrName>
                                        </p:attrNameLst>
                                      </p:cBhvr>
                                    </p:animMotion>
                                  </p:childTnLst>
                                  <p:subTnLst>
                                    <p:audio>
                                      <p:cMediaNode vol="19000">
                                        <p:cTn display="0" masterRel="sameClick">
                                          <p:stCondLst>
                                            <p:cond evt="begin" delay="0">
                                              <p:tn val="5"/>
                                            </p:cond>
                                          </p:stCondLst>
                                          <p:endCondLst>
                                            <p:cond evt="onStopAudio" delay="0">
                                              <p:tgtEl>
                                                <p:sldTgt/>
                                              </p:tgtEl>
                                            </p:cond>
                                          </p:endCondLst>
                                        </p:cTn>
                                        <p:tgtEl>
                                          <p:sndTgt r:embed="rId3" name="机械声.wav"/>
                                        </p:tgtEl>
                                      </p:cMediaNode>
                                    </p:audio>
                                  </p:subTnLst>
                                </p:cTn>
                              </p:par>
                              <p:par>
                                <p:cTn id="7" presetID="0" presetClass="path" presetSubtype="0" accel="50000" decel="50000" fill="hold" nodeType="withEffect">
                                  <p:stCondLst>
                                    <p:cond delay="0"/>
                                  </p:stCondLst>
                                  <p:childTnLst>
                                    <p:animMotion origin="layout" path="M -3.61111E-6 0.27998 L -3.61111E-6 8.52905E-7 " pathEditMode="relative" ptsTypes="AA">
                                      <p:cBhvr>
                                        <p:cTn id="8" dur="1000" fill="hold"/>
                                        <p:tgtEl>
                                          <p:spTgt spid="10"/>
                                        </p:tgtEl>
                                        <p:attrNameLst>
                                          <p:attrName>ppt_x</p:attrName>
                                          <p:attrName>ppt_y</p:attrName>
                                        </p:attrNameLst>
                                      </p:cBhvr>
                                    </p:animMotion>
                                  </p:childTnLst>
                                </p:cTn>
                              </p:par>
                            </p:childTnLst>
                          </p:cTn>
                        </p:par>
                        <p:par>
                          <p:cTn id="9" fill="hold">
                            <p:stCondLst>
                              <p:cond delay="1000"/>
                            </p:stCondLst>
                            <p:childTnLst>
                              <p:par>
                                <p:cTn id="10" presetID="14" presetClass="entr" presetSubtype="10" fill="hold" grpId="0" nodeType="after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randombar(horizontal)">
                                      <p:cBhvr>
                                        <p:cTn id="12" dur="1000"/>
                                        <p:tgtEl>
                                          <p:spTgt spid="30"/>
                                        </p:tgtEl>
                                      </p:cBhvr>
                                    </p:animEffect>
                                  </p:childTnLst>
                                  <p:subTnLst>
                                    <p:audio>
                                      <p:cMediaNode vol="58000">
                                        <p:cTn display="0" masterRel="sameClick">
                                          <p:stCondLst>
                                            <p:cond evt="begin" delay="0">
                                              <p:tn val="10"/>
                                            </p:cond>
                                          </p:stCondLst>
                                          <p:endCondLst>
                                            <p:cond evt="onStopAudio" delay="0">
                                              <p:tgtEl>
                                                <p:sldTgt/>
                                              </p:tgtEl>
                                            </p:cond>
                                          </p:endCondLst>
                                        </p:cTn>
                                        <p:tgtEl>
                                          <p:sndTgt r:embed="rId4" name="voltage.wav"/>
                                        </p:tgtEl>
                                      </p:cMediaNode>
                                    </p:audio>
                                  </p:subTnLst>
                                </p:cTn>
                              </p:par>
                              <p:par>
                                <p:cTn id="13" presetID="35" presetClass="emph" presetSubtype="0" repeatCount="10000" fill="hold" grpId="1" nodeType="withEffect">
                                  <p:stCondLst>
                                    <p:cond delay="0"/>
                                  </p:stCondLst>
                                  <p:childTnLst>
                                    <p:anim calcmode="discrete" valueType="str">
                                      <p:cBhvr>
                                        <p:cTn id="14" dur="50" fill="hold"/>
                                        <p:tgtEl>
                                          <p:spTgt spid="30"/>
                                        </p:tgtEl>
                                        <p:attrNameLst>
                                          <p:attrName>style.visibility</p:attrName>
                                        </p:attrNameLst>
                                      </p:cBhvr>
                                      <p:tavLst>
                                        <p:tav tm="0">
                                          <p:val>
                                            <p:strVal val="hidden"/>
                                          </p:val>
                                        </p:tav>
                                        <p:tav tm="50000">
                                          <p:val>
                                            <p:strVal val="visible"/>
                                          </p:val>
                                        </p:tav>
                                      </p:tavLst>
                                    </p:anim>
                                  </p:childTnLst>
                                  <p:subTnLst>
                                    <p:audio>
                                      <p:cMediaNode vol="58000">
                                        <p:cTn display="0" masterRel="sameClick">
                                          <p:stCondLst>
                                            <p:cond evt="begin" delay="0">
                                              <p:tn val="13"/>
                                            </p:cond>
                                          </p:stCondLst>
                                          <p:endCondLst>
                                            <p:cond evt="onStopAudio" delay="0">
                                              <p:tgtEl>
                                                <p:sldTgt/>
                                              </p:tgtEl>
                                            </p:cond>
                                          </p:endCondLst>
                                        </p:cTn>
                                        <p:tgtEl>
                                          <p:sndTgt r:embed="rId4" name="voltage.wav"/>
                                        </p:tgtEl>
                                      </p:cMediaNode>
                                    </p:audio>
                                  </p:subTnLst>
                                </p:cTn>
                              </p:par>
                            </p:childTnLst>
                          </p:cTn>
                        </p:par>
                        <p:par>
                          <p:cTn id="15" fill="hold">
                            <p:stCondLst>
                              <p:cond delay="2000"/>
                            </p:stCondLst>
                            <p:childTnLst>
                              <p:par>
                                <p:cTn id="16" presetID="12" presetClass="entr" presetSubtype="4"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p:tgtEl>
                                          <p:spTgt spid="5"/>
                                        </p:tgtEl>
                                        <p:attrNameLst>
                                          <p:attrName>ppt_y</p:attrName>
                                        </p:attrNameLst>
                                      </p:cBhvr>
                                      <p:tavLst>
                                        <p:tav tm="0">
                                          <p:val>
                                            <p:strVal val="#ppt_y+#ppt_h*1.125000"/>
                                          </p:val>
                                        </p:tav>
                                        <p:tav tm="100000">
                                          <p:val>
                                            <p:strVal val="#ppt_y"/>
                                          </p:val>
                                        </p:tav>
                                      </p:tavLst>
                                    </p:anim>
                                    <p:animEffect transition="in" filter="wipe(up)">
                                      <p:cBhvr>
                                        <p:cTn id="19" dur="500"/>
                                        <p:tgtEl>
                                          <p:spTgt spid="5"/>
                                        </p:tgtEl>
                                      </p:cBhvr>
                                    </p:animEffect>
                                  </p:childTnLst>
                                </p:cTn>
                              </p:par>
                            </p:childTnLst>
                          </p:cTn>
                        </p:par>
                        <p:par>
                          <p:cTn id="20" fill="hold">
                            <p:stCondLst>
                              <p:cond delay="2500"/>
                            </p:stCondLst>
                            <p:childTnLst>
                              <p:par>
                                <p:cTn id="21" presetID="0" presetClass="path" presetSubtype="0" accel="50000" decel="50000" fill="hold" nodeType="afterEffect">
                                  <p:stCondLst>
                                    <p:cond delay="0"/>
                                  </p:stCondLst>
                                  <p:childTnLst>
                                    <p:animMotion origin="layout" path="M -3.67141E-6 -0.12624 L -3.67141E-6 4.44444E-6 " pathEditMode="relative" rAng="0" ptsTypes="AA">
                                      <p:cBhvr>
                                        <p:cTn id="22" dur="800" fill="hold"/>
                                        <p:tgtEl>
                                          <p:spTgt spid="29"/>
                                        </p:tgtEl>
                                        <p:attrNameLst>
                                          <p:attrName>ppt_x</p:attrName>
                                          <p:attrName>ppt_y</p:attrName>
                                        </p:attrNameLst>
                                      </p:cBhvr>
                                      <p:rCtr x="0" y="632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0" grpId="0"/>
      <p:bldP spid="30"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组 168"/>
          <p:cNvGrpSpPr/>
          <p:nvPr/>
        </p:nvGrpSpPr>
        <p:grpSpPr>
          <a:xfrm>
            <a:off x="-249690" y="-138118"/>
            <a:ext cx="2924995" cy="5610703"/>
            <a:chOff x="-3536164" y="202031"/>
            <a:chExt cx="4097600" cy="4218888"/>
          </a:xfrm>
        </p:grpSpPr>
        <p:grpSp>
          <p:nvGrpSpPr>
            <p:cNvPr id="170" name="Group 20"/>
            <p:cNvGrpSpPr/>
            <p:nvPr/>
          </p:nvGrpSpPr>
          <p:grpSpPr bwMode="auto">
            <a:xfrm>
              <a:off x="-3536164" y="202031"/>
              <a:ext cx="4097600" cy="4218888"/>
              <a:chOff x="975" y="300"/>
              <a:chExt cx="3447" cy="4037"/>
            </a:xfrm>
          </p:grpSpPr>
          <p:pic>
            <p:nvPicPr>
              <p:cNvPr id="172" name="Picture 21" descr="T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2" descr="T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71" name="Picture 23" descr="T3"/>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pic>
        <p:nvPicPr>
          <p:cNvPr id="17" name="图片 16"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18" name="图片 17"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cxnSp>
        <p:nvCxnSpPr>
          <p:cNvPr id="49" name="直线连接符 48"/>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180" name="组 179"/>
          <p:cNvGrpSpPr/>
          <p:nvPr/>
        </p:nvGrpSpPr>
        <p:grpSpPr>
          <a:xfrm>
            <a:off x="295008" y="2658271"/>
            <a:ext cx="1747830" cy="396000"/>
            <a:chOff x="295008" y="1089514"/>
            <a:chExt cx="1747830" cy="396000"/>
          </a:xfrm>
        </p:grpSpPr>
        <p:sp>
          <p:nvSpPr>
            <p:cNvPr id="181"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82"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83"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84" name="矩形 183"/>
          <p:cNvSpPr/>
          <p:nvPr/>
        </p:nvSpPr>
        <p:spPr>
          <a:xfrm>
            <a:off x="381267" y="2702243"/>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3</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5" name="TextBox 32"/>
          <p:cNvSpPr txBox="1"/>
          <p:nvPr/>
        </p:nvSpPr>
        <p:spPr>
          <a:xfrm>
            <a:off x="545913" y="2724921"/>
            <a:ext cx="1194943" cy="25273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项目计划</a:t>
            </a:r>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65" name="Chart 4"/>
          <p:cNvGraphicFramePr/>
          <p:nvPr/>
        </p:nvGraphicFramePr>
        <p:xfrm>
          <a:off x="2130580" y="418820"/>
          <a:ext cx="3393198" cy="2707304"/>
        </p:xfrm>
        <a:graphic>
          <a:graphicData uri="http://schemas.openxmlformats.org/drawingml/2006/chart">
            <c:chart xmlns:c="http://schemas.openxmlformats.org/drawingml/2006/chart" xmlns:r="http://schemas.openxmlformats.org/officeDocument/2006/relationships" r:id="rId8"/>
          </a:graphicData>
        </a:graphic>
      </p:graphicFrame>
      <p:sp>
        <p:nvSpPr>
          <p:cNvPr id="68" name="Rectangle 7"/>
          <p:cNvSpPr/>
          <p:nvPr/>
        </p:nvSpPr>
        <p:spPr>
          <a:xfrm>
            <a:off x="3970020" y="2894330"/>
            <a:ext cx="433705" cy="530860"/>
          </a:xfrm>
          <a:prstGeom prst="rect">
            <a:avLst/>
          </a:prstGeom>
        </p:spPr>
        <p:txBody>
          <a:bodyPr wrap="square">
            <a:noAutofit/>
            <a:scene3d>
              <a:camera prst="isometricTopUp"/>
              <a:lightRig rig="threePt" dir="t"/>
            </a:scene3d>
          </a:bodyPr>
          <a:lstStyle/>
          <a:p>
            <a:r>
              <a:rPr lang="id-ID" sz="2400" dirty="0">
                <a:solidFill>
                  <a:schemeClr val="bg1"/>
                </a:solidFill>
                <a:latin typeface="FontAwesome" pitchFamily="2" charset="0"/>
              </a:rPr>
              <a:t></a:t>
            </a:r>
          </a:p>
        </p:txBody>
      </p:sp>
      <p:sp>
        <p:nvSpPr>
          <p:cNvPr id="69" name="Rectangle 8"/>
          <p:cNvSpPr/>
          <p:nvPr/>
        </p:nvSpPr>
        <p:spPr>
          <a:xfrm rot="466745">
            <a:off x="4316664" y="2338490"/>
            <a:ext cx="444881" cy="400110"/>
          </a:xfrm>
          <a:prstGeom prst="rect">
            <a:avLst/>
          </a:prstGeom>
        </p:spPr>
        <p:txBody>
          <a:bodyPr wrap="square">
            <a:spAutoFit/>
            <a:scene3d>
              <a:camera prst="isometricTopUp"/>
              <a:lightRig rig="threePt" dir="t"/>
            </a:scene3d>
          </a:bodyPr>
          <a:lstStyle/>
          <a:p>
            <a:r>
              <a:rPr lang="id-ID" sz="2000" dirty="0">
                <a:solidFill>
                  <a:schemeClr val="bg1"/>
                </a:solidFill>
                <a:latin typeface="FontAwesome" pitchFamily="2" charset="0"/>
              </a:rPr>
              <a:t></a:t>
            </a:r>
          </a:p>
        </p:txBody>
      </p:sp>
      <p:sp>
        <p:nvSpPr>
          <p:cNvPr id="122" name="矩形 121"/>
          <p:cNvSpPr/>
          <p:nvPr/>
        </p:nvSpPr>
        <p:spPr>
          <a:xfrm>
            <a:off x="2994025" y="2910840"/>
            <a:ext cx="281940" cy="290195"/>
          </a:xfrm>
          <a:prstGeom prst="rect">
            <a:avLst/>
          </a:prstGeom>
          <a:solidFill>
            <a:srgbClr val="007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938270" y="2933065"/>
            <a:ext cx="281940" cy="271145"/>
          </a:xfrm>
          <a:prstGeom prst="rect">
            <a:avLst/>
          </a:prstGeom>
          <a:solidFill>
            <a:srgbClr val="A8D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矩形 123"/>
          <p:cNvSpPr/>
          <p:nvPr/>
        </p:nvSpPr>
        <p:spPr>
          <a:xfrm>
            <a:off x="2984500" y="3235325"/>
            <a:ext cx="281940" cy="290195"/>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矩形 124"/>
          <p:cNvSpPr/>
          <p:nvPr/>
        </p:nvSpPr>
        <p:spPr>
          <a:xfrm>
            <a:off x="3938270" y="3258185"/>
            <a:ext cx="281940" cy="271145"/>
          </a:xfrm>
          <a:prstGeom prst="rect">
            <a:avLst/>
          </a:prstGeom>
          <a:solidFill>
            <a:srgbClr val="00B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TextBox 36"/>
          <p:cNvSpPr txBox="1"/>
          <p:nvPr/>
        </p:nvSpPr>
        <p:spPr>
          <a:xfrm>
            <a:off x="3321685" y="2885440"/>
            <a:ext cx="672465" cy="245745"/>
          </a:xfrm>
          <a:prstGeom prst="rect">
            <a:avLst/>
          </a:prstGeom>
          <a:noFill/>
        </p:spPr>
        <p:txBody>
          <a:bodyPr wrap="square" rtlCol="0">
            <a:noAutofit/>
          </a:bodyPr>
          <a:lstStyle/>
          <a:p>
            <a:pPr algn="just"/>
            <a:r>
              <a:rPr lang="zh-CN" altLang="en-US" sz="1600" dirty="0">
                <a:latin typeface="微软雅黑" panose="020B0503020204020204" pitchFamily="34" charset="-122"/>
                <a:ea typeface="微软雅黑" panose="020B0503020204020204" pitchFamily="34" charset="-122"/>
              </a:rPr>
              <a:t>质量</a:t>
            </a:r>
          </a:p>
        </p:txBody>
      </p:sp>
      <p:sp>
        <p:nvSpPr>
          <p:cNvPr id="127" name="TextBox 36"/>
          <p:cNvSpPr txBox="1"/>
          <p:nvPr/>
        </p:nvSpPr>
        <p:spPr>
          <a:xfrm>
            <a:off x="4191724" y="2888696"/>
            <a:ext cx="1001299" cy="337185"/>
          </a:xfrm>
          <a:prstGeom prst="rect">
            <a:avLst/>
          </a:prstGeom>
          <a:noFill/>
        </p:spPr>
        <p:txBody>
          <a:bodyPr wrap="square" rtlCol="0">
            <a:spAutoFit/>
          </a:bodyPr>
          <a:lstStyle/>
          <a:p>
            <a:pPr algn="just"/>
            <a:r>
              <a:rPr lang="zh-CN" altLang="en-US" sz="1600" dirty="0">
                <a:latin typeface="微软雅黑" panose="020B0503020204020204" pitchFamily="34" charset="-122"/>
                <a:ea typeface="微软雅黑" panose="020B0503020204020204" pitchFamily="34" charset="-122"/>
              </a:rPr>
              <a:t>开发</a:t>
            </a:r>
          </a:p>
        </p:txBody>
      </p:sp>
      <p:sp>
        <p:nvSpPr>
          <p:cNvPr id="128" name="TextBox 36"/>
          <p:cNvSpPr txBox="1"/>
          <p:nvPr/>
        </p:nvSpPr>
        <p:spPr>
          <a:xfrm>
            <a:off x="3321685" y="3204210"/>
            <a:ext cx="689610" cy="245745"/>
          </a:xfrm>
          <a:prstGeom prst="rect">
            <a:avLst/>
          </a:prstGeom>
          <a:noFill/>
        </p:spPr>
        <p:txBody>
          <a:bodyPr wrap="square" rtlCol="0">
            <a:noAutofit/>
          </a:bodyPr>
          <a:lstStyle/>
          <a:p>
            <a:pPr algn="just"/>
            <a:r>
              <a:rPr lang="zh-CN" altLang="en-US" sz="1600" dirty="0">
                <a:latin typeface="微软雅黑" panose="020B0503020204020204" pitchFamily="34" charset="-122"/>
                <a:ea typeface="微软雅黑" panose="020B0503020204020204" pitchFamily="34" charset="-122"/>
              </a:rPr>
              <a:t>设计</a:t>
            </a:r>
          </a:p>
        </p:txBody>
      </p:sp>
      <p:sp>
        <p:nvSpPr>
          <p:cNvPr id="129" name="TextBox 36"/>
          <p:cNvSpPr txBox="1"/>
          <p:nvPr/>
        </p:nvSpPr>
        <p:spPr>
          <a:xfrm>
            <a:off x="4191723" y="3195181"/>
            <a:ext cx="1001299" cy="337185"/>
          </a:xfrm>
          <a:prstGeom prst="rect">
            <a:avLst/>
          </a:prstGeom>
          <a:noFill/>
        </p:spPr>
        <p:txBody>
          <a:bodyPr wrap="square" rtlCol="0">
            <a:spAutoFit/>
          </a:bodyPr>
          <a:lstStyle/>
          <a:p>
            <a:pPr algn="just"/>
            <a:r>
              <a:rPr lang="zh-CN" altLang="en-US" sz="1600" dirty="0">
                <a:latin typeface="微软雅黑" panose="020B0503020204020204" pitchFamily="34" charset="-122"/>
                <a:ea typeface="微软雅黑" panose="020B0503020204020204" pitchFamily="34" charset="-122"/>
              </a:rPr>
              <a:t>测试</a:t>
            </a:r>
          </a:p>
        </p:txBody>
      </p:sp>
      <p:grpSp>
        <p:nvGrpSpPr>
          <p:cNvPr id="85" name="组 60"/>
          <p:cNvGrpSpPr>
            <a:grpSpLocks noChangeAspect="1"/>
          </p:cNvGrpSpPr>
          <p:nvPr/>
        </p:nvGrpSpPr>
        <p:grpSpPr>
          <a:xfrm>
            <a:off x="1939980" y="2786444"/>
            <a:ext cx="360000" cy="139654"/>
            <a:chOff x="4041159" y="1376400"/>
            <a:chExt cx="612485" cy="237600"/>
          </a:xfrm>
        </p:grpSpPr>
        <p:sp>
          <p:nvSpPr>
            <p:cNvPr id="86" name="燕尾形 85"/>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7" name="燕尾形 86"/>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8" name="燕尾形 87"/>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燕尾形 88"/>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0" name="燕尾形 89"/>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145" name="组 144"/>
          <p:cNvGrpSpPr/>
          <p:nvPr/>
        </p:nvGrpSpPr>
        <p:grpSpPr>
          <a:xfrm>
            <a:off x="4478208" y="3643373"/>
            <a:ext cx="2519774" cy="1043796"/>
            <a:chOff x="-128082" y="-259337"/>
            <a:chExt cx="2519774" cy="1043796"/>
          </a:xfrm>
        </p:grpSpPr>
        <p:sp>
          <p:nvSpPr>
            <p:cNvPr id="146" name="椭圆 145"/>
            <p:cNvSpPr/>
            <p:nvPr/>
          </p:nvSpPr>
          <p:spPr>
            <a:xfrm>
              <a:off x="-128082" y="-259337"/>
              <a:ext cx="2519774" cy="1043796"/>
            </a:xfrm>
            <a:prstGeom prst="ellipse">
              <a:avLst/>
            </a:prstGeom>
            <a:solidFill>
              <a:srgbClr val="33319A">
                <a:alpha val="80000"/>
              </a:srgbClr>
            </a:solidFill>
            <a:ln>
              <a:noFill/>
            </a:ln>
            <a:effectLst>
              <a:softEdge rad="330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文本框 146"/>
            <p:cNvSpPr txBox="1"/>
            <p:nvPr/>
          </p:nvSpPr>
          <p:spPr>
            <a:xfrm>
              <a:off x="69282" y="65501"/>
              <a:ext cx="2086698" cy="398780"/>
            </a:xfrm>
            <a:prstGeom prst="rect">
              <a:avLst/>
            </a:prstGeom>
            <a:noFill/>
            <a:effectLst/>
          </p:spPr>
          <p:txBody>
            <a:bodyPr wrap="square" rtlCol="0">
              <a:spAutoFit/>
            </a:bodyPr>
            <a:lstStyle/>
            <a:p>
              <a:pPr algn="ctr"/>
              <a:r>
                <a:rPr lang="zh-CN" altLang="en-US" sz="2000" b="1" spc="50" dirty="0">
                  <a:ln w="9525" cmpd="sng">
                    <a:noFill/>
                    <a:prstDash val="solid"/>
                  </a:ln>
                  <a:gradFill flip="none" rotWithShape="1">
                    <a:gsLst>
                      <a:gs pos="0">
                        <a:srgbClr val="EFFFFD"/>
                      </a:gs>
                      <a:gs pos="100000">
                        <a:srgbClr val="B9FFFB"/>
                      </a:gs>
                    </a:gsLst>
                    <a:lin ang="5400000" scaled="1"/>
                    <a:tileRect/>
                  </a:gradFill>
                  <a:effectLst>
                    <a:glow rad="38100">
                      <a:schemeClr val="accent1">
                        <a:alpha val="40000"/>
                      </a:schemeClr>
                    </a:glow>
                    <a:outerShdw blurRad="495300" sx="109000" sy="109000" algn="ctr" rotWithShape="0">
                      <a:srgbClr val="0070C0"/>
                    </a:outerShdw>
                  </a:effectLst>
                  <a:latin typeface="微软雅黑" panose="020B0503020204020204" pitchFamily="34" charset="-122"/>
                  <a:ea typeface="微软雅黑" panose="020B0503020204020204" pitchFamily="34" charset="-122"/>
                </a:rPr>
                <a:t>责任分工</a:t>
              </a:r>
            </a:p>
          </p:txBody>
        </p:sp>
      </p:grpSp>
      <p:sp>
        <p:nvSpPr>
          <p:cNvPr id="2" name="矩形 1"/>
          <p:cNvSpPr/>
          <p:nvPr/>
        </p:nvSpPr>
        <p:spPr>
          <a:xfrm>
            <a:off x="5533395" y="1187934"/>
            <a:ext cx="2031325" cy="2862322"/>
          </a:xfrm>
          <a:prstGeom prst="rect">
            <a:avLst/>
          </a:prstGeom>
        </p:spPr>
        <p:txBody>
          <a:bodyPr wrap="none">
            <a:spAutoFit/>
          </a:bodyPr>
          <a:lstStyle/>
          <a:p>
            <a:pPr algn="dist"/>
            <a:r>
              <a:rPr kumimoji="1" lang="zh-CN" altLang="en-US"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项目启动：文豪</a:t>
            </a:r>
            <a:endParaRPr kumimoji="1"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endParaRPr kumimoji="1"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r>
              <a:rPr kumimoji="1" lang="zh-CN" altLang="en-US"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需求分析：蔡云杉</a:t>
            </a:r>
            <a:endParaRPr kumimoji="1"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endParaRPr kumimoji="1"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r>
              <a:rPr kumimoji="1" lang="zh-CN" altLang="en-US"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系统设计：徐浩</a:t>
            </a:r>
            <a:endParaRPr kumimoji="1"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endParaRPr kumimoji="1"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r>
              <a:rPr kumimoji="1" lang="zh-CN" altLang="en-US"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编程实现：蔡佳伟</a:t>
            </a:r>
            <a:endParaRPr kumimoji="1"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endParaRPr kumimoji="1"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r>
              <a:rPr kumimoji="1" lang="zh-CN" altLang="en-US"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系统调试：魏宸</a:t>
            </a:r>
            <a:endParaRPr kumimoji="1"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endParaRPr kumimoji="1" lang="en-US" altLang="en-US"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矩形 2"/>
          <p:cNvSpPr/>
          <p:nvPr/>
        </p:nvSpPr>
        <p:spPr>
          <a:xfrm>
            <a:off x="5438831" y="492975"/>
            <a:ext cx="2646878" cy="584775"/>
          </a:xfrm>
          <a:prstGeom prst="rect">
            <a:avLst/>
          </a:prstGeom>
        </p:spPr>
        <p:txBody>
          <a:bodyPr wrap="none">
            <a:spAutoFit/>
          </a:bodyPr>
          <a:lstStyle/>
          <a:p>
            <a:pPr algn="dist"/>
            <a:r>
              <a:rPr kumimoji="1" lang="zh-CN" altLang="en-US" sz="3200"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主要负责人：</a:t>
            </a:r>
            <a:endParaRPr kumimoji="1" lang="zh-CN" altLang="en-US" sz="32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p:cTn id="7" dur="500" fill="hold"/>
                                        <p:tgtEl>
                                          <p:spTgt spid="65"/>
                                        </p:tgtEl>
                                        <p:attrNameLst>
                                          <p:attrName>ppt_w</p:attrName>
                                        </p:attrNameLst>
                                      </p:cBhvr>
                                      <p:tavLst>
                                        <p:tav tm="0">
                                          <p:val>
                                            <p:fltVal val="0"/>
                                          </p:val>
                                        </p:tav>
                                        <p:tav tm="100000">
                                          <p:val>
                                            <p:strVal val="#ppt_w"/>
                                          </p:val>
                                        </p:tav>
                                      </p:tavLst>
                                    </p:anim>
                                    <p:anim calcmode="lin" valueType="num">
                                      <p:cBhvr>
                                        <p:cTn id="8" dur="500" fill="hold"/>
                                        <p:tgtEl>
                                          <p:spTgt spid="6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145"/>
                                        </p:tgtEl>
                                        <p:attrNameLst>
                                          <p:attrName>style.visibility</p:attrName>
                                        </p:attrNameLst>
                                      </p:cBhvr>
                                      <p:to>
                                        <p:strVal val="visible"/>
                                      </p:to>
                                    </p:set>
                                    <p:animEffect transition="in" filter="fade">
                                      <p:cBhvr>
                                        <p:cTn id="12" dur="500"/>
                                        <p:tgtEl>
                                          <p:spTgt spid="145"/>
                                        </p:tgtEl>
                                      </p:cBhvr>
                                    </p:animEffect>
                                  </p:childTnLst>
                                </p:cTn>
                              </p:par>
                            </p:childTnLst>
                          </p:cTn>
                        </p:par>
                        <p:par>
                          <p:cTn id="13" fill="hold">
                            <p:stCondLst>
                              <p:cond delay="1000"/>
                            </p:stCondLst>
                            <p:childTnLst>
                              <p:par>
                                <p:cTn id="14" presetID="42" presetClass="entr" presetSubtype="0" fill="hold" grpId="0" nodeType="afterEffect">
                                  <p:stCondLst>
                                    <p:cond delay="0"/>
                                  </p:stCondLst>
                                  <p:childTnLst>
                                    <p:set>
                                      <p:cBhvr>
                                        <p:cTn id="15" dur="1" fill="hold">
                                          <p:stCondLst>
                                            <p:cond delay="0"/>
                                          </p:stCondLst>
                                        </p:cTn>
                                        <p:tgtEl>
                                          <p:spTgt spid="122"/>
                                        </p:tgtEl>
                                        <p:attrNameLst>
                                          <p:attrName>style.visibility</p:attrName>
                                        </p:attrNameLst>
                                      </p:cBhvr>
                                      <p:to>
                                        <p:strVal val="visible"/>
                                      </p:to>
                                    </p:set>
                                    <p:animEffect transition="in" filter="fade">
                                      <p:cBhvr>
                                        <p:cTn id="16" dur="1000"/>
                                        <p:tgtEl>
                                          <p:spTgt spid="122"/>
                                        </p:tgtEl>
                                      </p:cBhvr>
                                    </p:animEffect>
                                    <p:anim calcmode="lin" valueType="num">
                                      <p:cBhvr>
                                        <p:cTn id="17" dur="1000" fill="hold"/>
                                        <p:tgtEl>
                                          <p:spTgt spid="122"/>
                                        </p:tgtEl>
                                        <p:attrNameLst>
                                          <p:attrName>ppt_x</p:attrName>
                                        </p:attrNameLst>
                                      </p:cBhvr>
                                      <p:tavLst>
                                        <p:tav tm="0">
                                          <p:val>
                                            <p:strVal val="#ppt_x"/>
                                          </p:val>
                                        </p:tav>
                                        <p:tav tm="100000">
                                          <p:val>
                                            <p:strVal val="#ppt_x"/>
                                          </p:val>
                                        </p:tav>
                                      </p:tavLst>
                                    </p:anim>
                                    <p:anim calcmode="lin" valueType="num">
                                      <p:cBhvr>
                                        <p:cTn id="18" dur="1000" fill="hold"/>
                                        <p:tgtEl>
                                          <p:spTgt spid="122"/>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23"/>
                                        </p:tgtEl>
                                        <p:attrNameLst>
                                          <p:attrName>style.visibility</p:attrName>
                                        </p:attrNameLst>
                                      </p:cBhvr>
                                      <p:to>
                                        <p:strVal val="visible"/>
                                      </p:to>
                                    </p:set>
                                    <p:animEffect transition="in" filter="fade">
                                      <p:cBhvr>
                                        <p:cTn id="21" dur="1000"/>
                                        <p:tgtEl>
                                          <p:spTgt spid="123"/>
                                        </p:tgtEl>
                                      </p:cBhvr>
                                    </p:animEffect>
                                    <p:anim calcmode="lin" valueType="num">
                                      <p:cBhvr>
                                        <p:cTn id="22" dur="1000" fill="hold"/>
                                        <p:tgtEl>
                                          <p:spTgt spid="123"/>
                                        </p:tgtEl>
                                        <p:attrNameLst>
                                          <p:attrName>ppt_x</p:attrName>
                                        </p:attrNameLst>
                                      </p:cBhvr>
                                      <p:tavLst>
                                        <p:tav tm="0">
                                          <p:val>
                                            <p:strVal val="#ppt_x"/>
                                          </p:val>
                                        </p:tav>
                                        <p:tav tm="100000">
                                          <p:val>
                                            <p:strVal val="#ppt_x"/>
                                          </p:val>
                                        </p:tav>
                                      </p:tavLst>
                                    </p:anim>
                                    <p:anim calcmode="lin" valueType="num">
                                      <p:cBhvr>
                                        <p:cTn id="23" dur="1000" fill="hold"/>
                                        <p:tgtEl>
                                          <p:spTgt spid="123"/>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124"/>
                                        </p:tgtEl>
                                        <p:attrNameLst>
                                          <p:attrName>style.visibility</p:attrName>
                                        </p:attrNameLst>
                                      </p:cBhvr>
                                      <p:to>
                                        <p:strVal val="visible"/>
                                      </p:to>
                                    </p:set>
                                    <p:animEffect transition="in" filter="fade">
                                      <p:cBhvr>
                                        <p:cTn id="26" dur="1000"/>
                                        <p:tgtEl>
                                          <p:spTgt spid="124"/>
                                        </p:tgtEl>
                                      </p:cBhvr>
                                    </p:animEffect>
                                    <p:anim calcmode="lin" valueType="num">
                                      <p:cBhvr>
                                        <p:cTn id="27" dur="1000" fill="hold"/>
                                        <p:tgtEl>
                                          <p:spTgt spid="124"/>
                                        </p:tgtEl>
                                        <p:attrNameLst>
                                          <p:attrName>ppt_x</p:attrName>
                                        </p:attrNameLst>
                                      </p:cBhvr>
                                      <p:tavLst>
                                        <p:tav tm="0">
                                          <p:val>
                                            <p:strVal val="#ppt_x"/>
                                          </p:val>
                                        </p:tav>
                                        <p:tav tm="100000">
                                          <p:val>
                                            <p:strVal val="#ppt_x"/>
                                          </p:val>
                                        </p:tav>
                                      </p:tavLst>
                                    </p:anim>
                                    <p:anim calcmode="lin" valueType="num">
                                      <p:cBhvr>
                                        <p:cTn id="28" dur="1000" fill="hold"/>
                                        <p:tgtEl>
                                          <p:spTgt spid="124"/>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25"/>
                                        </p:tgtEl>
                                        <p:attrNameLst>
                                          <p:attrName>style.visibility</p:attrName>
                                        </p:attrNameLst>
                                      </p:cBhvr>
                                      <p:to>
                                        <p:strVal val="visible"/>
                                      </p:to>
                                    </p:set>
                                    <p:animEffect transition="in" filter="fade">
                                      <p:cBhvr>
                                        <p:cTn id="31" dur="1000"/>
                                        <p:tgtEl>
                                          <p:spTgt spid="125"/>
                                        </p:tgtEl>
                                      </p:cBhvr>
                                    </p:animEffect>
                                    <p:anim calcmode="lin" valueType="num">
                                      <p:cBhvr>
                                        <p:cTn id="32" dur="1000" fill="hold"/>
                                        <p:tgtEl>
                                          <p:spTgt spid="125"/>
                                        </p:tgtEl>
                                        <p:attrNameLst>
                                          <p:attrName>ppt_x</p:attrName>
                                        </p:attrNameLst>
                                      </p:cBhvr>
                                      <p:tavLst>
                                        <p:tav tm="0">
                                          <p:val>
                                            <p:strVal val="#ppt_x"/>
                                          </p:val>
                                        </p:tav>
                                        <p:tav tm="100000">
                                          <p:val>
                                            <p:strVal val="#ppt_x"/>
                                          </p:val>
                                        </p:tav>
                                      </p:tavLst>
                                    </p:anim>
                                    <p:anim calcmode="lin" valueType="num">
                                      <p:cBhvr>
                                        <p:cTn id="33" dur="1000" fill="hold"/>
                                        <p:tgtEl>
                                          <p:spTgt spid="125"/>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26"/>
                                        </p:tgtEl>
                                        <p:attrNameLst>
                                          <p:attrName>style.visibility</p:attrName>
                                        </p:attrNameLst>
                                      </p:cBhvr>
                                      <p:to>
                                        <p:strVal val="visible"/>
                                      </p:to>
                                    </p:set>
                                    <p:animEffect transition="in" filter="fade">
                                      <p:cBhvr>
                                        <p:cTn id="36" dur="1000"/>
                                        <p:tgtEl>
                                          <p:spTgt spid="126"/>
                                        </p:tgtEl>
                                      </p:cBhvr>
                                    </p:animEffect>
                                    <p:anim calcmode="lin" valueType="num">
                                      <p:cBhvr>
                                        <p:cTn id="37" dur="1000" fill="hold"/>
                                        <p:tgtEl>
                                          <p:spTgt spid="126"/>
                                        </p:tgtEl>
                                        <p:attrNameLst>
                                          <p:attrName>ppt_x</p:attrName>
                                        </p:attrNameLst>
                                      </p:cBhvr>
                                      <p:tavLst>
                                        <p:tav tm="0">
                                          <p:val>
                                            <p:strVal val="#ppt_x"/>
                                          </p:val>
                                        </p:tav>
                                        <p:tav tm="100000">
                                          <p:val>
                                            <p:strVal val="#ppt_x"/>
                                          </p:val>
                                        </p:tav>
                                      </p:tavLst>
                                    </p:anim>
                                    <p:anim calcmode="lin" valueType="num">
                                      <p:cBhvr>
                                        <p:cTn id="38" dur="1000" fill="hold"/>
                                        <p:tgtEl>
                                          <p:spTgt spid="126"/>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27"/>
                                        </p:tgtEl>
                                        <p:attrNameLst>
                                          <p:attrName>style.visibility</p:attrName>
                                        </p:attrNameLst>
                                      </p:cBhvr>
                                      <p:to>
                                        <p:strVal val="visible"/>
                                      </p:to>
                                    </p:set>
                                    <p:animEffect transition="in" filter="fade">
                                      <p:cBhvr>
                                        <p:cTn id="41" dur="1000"/>
                                        <p:tgtEl>
                                          <p:spTgt spid="127"/>
                                        </p:tgtEl>
                                      </p:cBhvr>
                                    </p:animEffect>
                                    <p:anim calcmode="lin" valueType="num">
                                      <p:cBhvr>
                                        <p:cTn id="42" dur="1000" fill="hold"/>
                                        <p:tgtEl>
                                          <p:spTgt spid="127"/>
                                        </p:tgtEl>
                                        <p:attrNameLst>
                                          <p:attrName>ppt_x</p:attrName>
                                        </p:attrNameLst>
                                      </p:cBhvr>
                                      <p:tavLst>
                                        <p:tav tm="0">
                                          <p:val>
                                            <p:strVal val="#ppt_x"/>
                                          </p:val>
                                        </p:tav>
                                        <p:tav tm="100000">
                                          <p:val>
                                            <p:strVal val="#ppt_x"/>
                                          </p:val>
                                        </p:tav>
                                      </p:tavLst>
                                    </p:anim>
                                    <p:anim calcmode="lin" valueType="num">
                                      <p:cBhvr>
                                        <p:cTn id="43" dur="1000" fill="hold"/>
                                        <p:tgtEl>
                                          <p:spTgt spid="127"/>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28"/>
                                        </p:tgtEl>
                                        <p:attrNameLst>
                                          <p:attrName>style.visibility</p:attrName>
                                        </p:attrNameLst>
                                      </p:cBhvr>
                                      <p:to>
                                        <p:strVal val="visible"/>
                                      </p:to>
                                    </p:set>
                                    <p:animEffect transition="in" filter="fade">
                                      <p:cBhvr>
                                        <p:cTn id="46" dur="1000"/>
                                        <p:tgtEl>
                                          <p:spTgt spid="128"/>
                                        </p:tgtEl>
                                      </p:cBhvr>
                                    </p:animEffect>
                                    <p:anim calcmode="lin" valueType="num">
                                      <p:cBhvr>
                                        <p:cTn id="47" dur="1000" fill="hold"/>
                                        <p:tgtEl>
                                          <p:spTgt spid="128"/>
                                        </p:tgtEl>
                                        <p:attrNameLst>
                                          <p:attrName>ppt_x</p:attrName>
                                        </p:attrNameLst>
                                      </p:cBhvr>
                                      <p:tavLst>
                                        <p:tav tm="0">
                                          <p:val>
                                            <p:strVal val="#ppt_x"/>
                                          </p:val>
                                        </p:tav>
                                        <p:tav tm="100000">
                                          <p:val>
                                            <p:strVal val="#ppt_x"/>
                                          </p:val>
                                        </p:tav>
                                      </p:tavLst>
                                    </p:anim>
                                    <p:anim calcmode="lin" valueType="num">
                                      <p:cBhvr>
                                        <p:cTn id="48" dur="1000" fill="hold"/>
                                        <p:tgtEl>
                                          <p:spTgt spid="128"/>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29"/>
                                        </p:tgtEl>
                                        <p:attrNameLst>
                                          <p:attrName>style.visibility</p:attrName>
                                        </p:attrNameLst>
                                      </p:cBhvr>
                                      <p:to>
                                        <p:strVal val="visible"/>
                                      </p:to>
                                    </p:set>
                                    <p:animEffect transition="in" filter="fade">
                                      <p:cBhvr>
                                        <p:cTn id="51" dur="1000"/>
                                        <p:tgtEl>
                                          <p:spTgt spid="129"/>
                                        </p:tgtEl>
                                      </p:cBhvr>
                                    </p:animEffect>
                                    <p:anim calcmode="lin" valueType="num">
                                      <p:cBhvr>
                                        <p:cTn id="52" dur="1000" fill="hold"/>
                                        <p:tgtEl>
                                          <p:spTgt spid="129"/>
                                        </p:tgtEl>
                                        <p:attrNameLst>
                                          <p:attrName>ppt_x</p:attrName>
                                        </p:attrNameLst>
                                      </p:cBhvr>
                                      <p:tavLst>
                                        <p:tav tm="0">
                                          <p:val>
                                            <p:strVal val="#ppt_x"/>
                                          </p:val>
                                        </p:tav>
                                        <p:tav tm="100000">
                                          <p:val>
                                            <p:strVal val="#ppt_x"/>
                                          </p:val>
                                        </p:tav>
                                      </p:tavLst>
                                    </p:anim>
                                    <p:anim calcmode="lin" valueType="num">
                                      <p:cBhvr>
                                        <p:cTn id="53" dur="1000" fill="hold"/>
                                        <p:tgtEl>
                                          <p:spTgt spid="1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5" grpId="0">
        <p:bldAsOne/>
      </p:bldGraphic>
      <p:bldP spid="122" grpId="0" bldLvl="0" animBg="1"/>
      <p:bldP spid="123" grpId="0" bldLvl="0" animBg="1"/>
      <p:bldP spid="124" grpId="0" bldLvl="0" animBg="1"/>
      <p:bldP spid="125" grpId="0" bldLvl="0" animBg="1"/>
      <p:bldP spid="126" grpId="0"/>
      <p:bldP spid="127" grpId="0"/>
      <p:bldP spid="128" grpId="0"/>
      <p:bldP spid="1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组 168"/>
          <p:cNvGrpSpPr/>
          <p:nvPr/>
        </p:nvGrpSpPr>
        <p:grpSpPr>
          <a:xfrm>
            <a:off x="-249690" y="-138118"/>
            <a:ext cx="2924995" cy="5610703"/>
            <a:chOff x="-3536164" y="202031"/>
            <a:chExt cx="4097600" cy="4218888"/>
          </a:xfrm>
        </p:grpSpPr>
        <p:grpSp>
          <p:nvGrpSpPr>
            <p:cNvPr id="170" name="Group 20"/>
            <p:cNvGrpSpPr/>
            <p:nvPr/>
          </p:nvGrpSpPr>
          <p:grpSpPr bwMode="auto">
            <a:xfrm>
              <a:off x="-3536164" y="202031"/>
              <a:ext cx="4097600" cy="4218888"/>
              <a:chOff x="975" y="300"/>
              <a:chExt cx="3447" cy="4037"/>
            </a:xfrm>
          </p:grpSpPr>
          <p:pic>
            <p:nvPicPr>
              <p:cNvPr id="172" name="Picture 21" descr="T1"/>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2" descr="T2"/>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71" name="Picture 23" descr="T3"/>
            <p:cNvPicPr>
              <a:picLocks noChangeAspect="1" noChangeArrowheads="1"/>
            </p:cNvPicPr>
            <p:nvPr/>
          </p:nvPicPr>
          <p:blipFill rotWithShape="1">
            <a:blip r:embed="rId11">
              <a:extLst>
                <a:ext uri="{BEBA8EAE-BF5A-486C-A8C5-ECC9F3942E4B}">
                  <a14:imgProps xmlns:a14="http://schemas.microsoft.com/office/drawing/2010/main">
                    <a14:imgLayer r:embed="rId12">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pic>
        <p:nvPicPr>
          <p:cNvPr id="17" name="图片 16" descr="biantiao.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18" name="图片 17" descr="biantiao.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grpSp>
        <p:nvGrpSpPr>
          <p:cNvPr id="145" name="组 144"/>
          <p:cNvGrpSpPr/>
          <p:nvPr/>
        </p:nvGrpSpPr>
        <p:grpSpPr>
          <a:xfrm>
            <a:off x="2248088" y="465198"/>
            <a:ext cx="2519774" cy="1043796"/>
            <a:chOff x="-128082" y="-259337"/>
            <a:chExt cx="2519774" cy="1043796"/>
          </a:xfrm>
        </p:grpSpPr>
        <p:sp>
          <p:nvSpPr>
            <p:cNvPr id="146" name="椭圆 145"/>
            <p:cNvSpPr/>
            <p:nvPr/>
          </p:nvSpPr>
          <p:spPr>
            <a:xfrm>
              <a:off x="-128082" y="-259337"/>
              <a:ext cx="2519774" cy="1043796"/>
            </a:xfrm>
            <a:prstGeom prst="ellipse">
              <a:avLst/>
            </a:prstGeom>
            <a:solidFill>
              <a:srgbClr val="33319A">
                <a:alpha val="80000"/>
              </a:srgbClr>
            </a:solidFill>
            <a:ln>
              <a:noFill/>
            </a:ln>
            <a:effectLst>
              <a:softEdge rad="330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文本框 146"/>
            <p:cNvSpPr txBox="1"/>
            <p:nvPr/>
          </p:nvSpPr>
          <p:spPr>
            <a:xfrm>
              <a:off x="69282" y="65501"/>
              <a:ext cx="2086698" cy="398780"/>
            </a:xfrm>
            <a:prstGeom prst="rect">
              <a:avLst/>
            </a:prstGeom>
            <a:noFill/>
            <a:effectLst/>
          </p:spPr>
          <p:txBody>
            <a:bodyPr wrap="square" rtlCol="0">
              <a:spAutoFit/>
            </a:bodyPr>
            <a:lstStyle/>
            <a:p>
              <a:pPr algn="ctr"/>
              <a:r>
                <a:rPr lang="zh-CN" altLang="en-US" sz="2000" b="1" spc="50" dirty="0">
                  <a:ln w="9525" cmpd="sng">
                    <a:noFill/>
                    <a:prstDash val="solid"/>
                  </a:ln>
                  <a:gradFill flip="none" rotWithShape="1">
                    <a:gsLst>
                      <a:gs pos="0">
                        <a:srgbClr val="EFFFFD"/>
                      </a:gs>
                      <a:gs pos="100000">
                        <a:srgbClr val="B9FFFB"/>
                      </a:gs>
                    </a:gsLst>
                    <a:lin ang="5400000" scaled="1"/>
                    <a:tileRect/>
                  </a:gradFill>
                  <a:effectLst>
                    <a:glow rad="38100">
                      <a:schemeClr val="accent1">
                        <a:alpha val="40000"/>
                      </a:schemeClr>
                    </a:glow>
                    <a:outerShdw blurRad="495300" sx="109000" sy="109000" algn="ctr" rotWithShape="0">
                      <a:srgbClr val="0070C0"/>
                    </a:outerShdw>
                  </a:effectLst>
                  <a:latin typeface="微软雅黑" panose="020B0503020204020204" pitchFamily="34" charset="-122"/>
                  <a:ea typeface="微软雅黑" panose="020B0503020204020204" pitchFamily="34" charset="-122"/>
                </a:rPr>
                <a:t>开发时间</a:t>
              </a:r>
            </a:p>
          </p:txBody>
        </p:sp>
      </p:grpSp>
      <p:grpSp>
        <p:nvGrpSpPr>
          <p:cNvPr id="180" name="组 179"/>
          <p:cNvGrpSpPr/>
          <p:nvPr/>
        </p:nvGrpSpPr>
        <p:grpSpPr>
          <a:xfrm>
            <a:off x="295008" y="2658271"/>
            <a:ext cx="1747830" cy="396000"/>
            <a:chOff x="295008" y="1089514"/>
            <a:chExt cx="1747830" cy="396000"/>
          </a:xfrm>
        </p:grpSpPr>
        <p:sp>
          <p:nvSpPr>
            <p:cNvPr id="181"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82"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83"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84" name="矩形 183"/>
          <p:cNvSpPr/>
          <p:nvPr/>
        </p:nvSpPr>
        <p:spPr>
          <a:xfrm>
            <a:off x="381267" y="2702243"/>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3</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5" name="TextBox 32"/>
          <p:cNvSpPr txBox="1"/>
          <p:nvPr/>
        </p:nvSpPr>
        <p:spPr>
          <a:xfrm>
            <a:off x="545913" y="2724921"/>
            <a:ext cx="1194943" cy="25273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项目计划</a:t>
            </a:r>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93" name="文本框 36"/>
          <p:cNvSpPr txBox="1"/>
          <p:nvPr>
            <p:custDataLst>
              <p:tags r:id="rId1"/>
            </p:custDataLst>
          </p:nvPr>
        </p:nvSpPr>
        <p:spPr>
          <a:xfrm>
            <a:off x="2749913" y="3114395"/>
            <a:ext cx="616742" cy="335915"/>
          </a:xfrm>
          <a:prstGeom prst="rect">
            <a:avLst/>
          </a:prstGeom>
          <a:noFill/>
        </p:spPr>
        <p:txBody>
          <a:bodyPr wrap="square" lIns="91438" tIns="45719" rIns="91438" bIns="45719" rtlCol="0">
            <a:spAutoFit/>
          </a:bodyPr>
          <a:lstStyle/>
          <a:p>
            <a:pPr algn="dist"/>
            <a:r>
              <a:rPr kumimoji="1" lang="zh-CN"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设计</a:t>
            </a:r>
          </a:p>
        </p:txBody>
      </p:sp>
      <p:sp>
        <p:nvSpPr>
          <p:cNvPr id="94" name="Text Box 11"/>
          <p:cNvSpPr txBox="1">
            <a:spLocks noChangeArrowheads="1"/>
          </p:cNvSpPr>
          <p:nvPr>
            <p:custDataLst>
              <p:tags r:id="rId2"/>
            </p:custDataLst>
          </p:nvPr>
        </p:nvSpPr>
        <p:spPr bwMode="auto">
          <a:xfrm>
            <a:off x="2731852" y="3375976"/>
            <a:ext cx="1611111" cy="284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l">
              <a:lnSpc>
                <a:spcPts val="1500"/>
              </a:lnSpc>
              <a:buClr>
                <a:srgbClr val="0070C0"/>
              </a:buClr>
            </a:pPr>
            <a:r>
              <a:rPr lang="zh-CN" altLang="en-US" sz="1200" dirty="0">
                <a:solidFill>
                  <a:srgbClr val="FFFFFF"/>
                </a:solidFill>
                <a:latin typeface="微软雅黑" panose="020B0503020204020204" pitchFamily="34" charset="-122"/>
                <a:ea typeface="微软雅黑" panose="020B0503020204020204" pitchFamily="34" charset="-122"/>
              </a:rPr>
              <a:t>预计</a:t>
            </a:r>
            <a:r>
              <a:rPr lang="zh-CN" altLang="en-US" sz="1200" dirty="0" smtClean="0">
                <a:solidFill>
                  <a:srgbClr val="FFFFFF"/>
                </a:solidFill>
                <a:latin typeface="微软雅黑" panose="020B0503020204020204" pitchFamily="34" charset="-122"/>
                <a:ea typeface="微软雅黑" panose="020B0503020204020204" pitchFamily="34" charset="-122"/>
              </a:rPr>
              <a:t>：</a:t>
            </a:r>
            <a:r>
              <a:rPr lang="en-US" altLang="zh-CN" sz="1200" dirty="0" smtClean="0">
                <a:solidFill>
                  <a:srgbClr val="FFFFFF"/>
                </a:solidFill>
                <a:latin typeface="微软雅黑" panose="020B0503020204020204" pitchFamily="34" charset="-122"/>
                <a:ea typeface="微软雅黑" panose="020B0503020204020204" pitchFamily="34" charset="-122"/>
              </a:rPr>
              <a:t>10.23-11.13</a:t>
            </a:r>
            <a:endParaRPr lang="zh-CN" altLang="en-US" sz="1200" dirty="0">
              <a:solidFill>
                <a:srgbClr val="FFFFFF"/>
              </a:solidFill>
              <a:latin typeface="微软雅黑" panose="020B0503020204020204" pitchFamily="34" charset="-122"/>
              <a:ea typeface="微软雅黑" panose="020B0503020204020204" pitchFamily="34" charset="-122"/>
            </a:endParaRPr>
          </a:p>
        </p:txBody>
      </p:sp>
      <p:sp>
        <p:nvSpPr>
          <p:cNvPr id="95" name="文本框 36"/>
          <p:cNvSpPr txBox="1"/>
          <p:nvPr>
            <p:custDataLst>
              <p:tags r:id="rId3"/>
            </p:custDataLst>
          </p:nvPr>
        </p:nvSpPr>
        <p:spPr>
          <a:xfrm>
            <a:off x="7246169" y="3128909"/>
            <a:ext cx="595681" cy="335915"/>
          </a:xfrm>
          <a:prstGeom prst="rect">
            <a:avLst/>
          </a:prstGeom>
          <a:noFill/>
        </p:spPr>
        <p:txBody>
          <a:bodyPr wrap="square" lIns="91438" tIns="45719" rIns="91438" bIns="45719" rtlCol="0">
            <a:spAutoFit/>
          </a:bodyPr>
          <a:lstStyle/>
          <a:p>
            <a:pPr algn="dist"/>
            <a:r>
              <a:rPr kumimoji="1" lang="zh-CN"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测试</a:t>
            </a:r>
            <a:endParaRPr kumimoji="1" lang="zh-CN"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96" name="Text Box 11"/>
          <p:cNvSpPr txBox="1">
            <a:spLocks noChangeArrowheads="1"/>
          </p:cNvSpPr>
          <p:nvPr>
            <p:custDataLst>
              <p:tags r:id="rId4"/>
            </p:custDataLst>
          </p:nvPr>
        </p:nvSpPr>
        <p:spPr bwMode="auto">
          <a:xfrm>
            <a:off x="7228109" y="3375976"/>
            <a:ext cx="1618018" cy="284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nSpc>
                <a:spcPts val="1500"/>
              </a:lnSpc>
              <a:buClr>
                <a:srgbClr val="0070C0"/>
              </a:buClr>
            </a:pPr>
            <a:r>
              <a:rPr lang="zh-CN" altLang="en-US" sz="1200" dirty="0">
                <a:solidFill>
                  <a:srgbClr val="FFFFFF"/>
                </a:solidFill>
                <a:latin typeface="微软雅黑" panose="020B0503020204020204" pitchFamily="34" charset="-122"/>
                <a:ea typeface="微软雅黑" panose="020B0503020204020204" pitchFamily="34" charset="-122"/>
              </a:rPr>
              <a:t>预计</a:t>
            </a:r>
            <a:r>
              <a:rPr lang="zh-CN" altLang="en-US" sz="1200" dirty="0" smtClean="0">
                <a:solidFill>
                  <a:srgbClr val="FFFFFF"/>
                </a:solidFill>
                <a:latin typeface="微软雅黑" panose="020B0503020204020204" pitchFamily="34" charset="-122"/>
                <a:ea typeface="微软雅黑" panose="020B0503020204020204" pitchFamily="34" charset="-122"/>
              </a:rPr>
              <a:t>：</a:t>
            </a:r>
            <a:r>
              <a:rPr lang="en-US" altLang="zh-CN" sz="1200" dirty="0" smtClean="0">
                <a:solidFill>
                  <a:srgbClr val="FFFFFF"/>
                </a:solidFill>
                <a:latin typeface="微软雅黑" panose="020B0503020204020204" pitchFamily="34" charset="-122"/>
                <a:ea typeface="微软雅黑" panose="020B0503020204020204" pitchFamily="34" charset="-122"/>
              </a:rPr>
              <a:t>12.11-12.17</a:t>
            </a:r>
            <a:endParaRPr lang="zh-CN" altLang="en-US" sz="1200" dirty="0">
              <a:solidFill>
                <a:srgbClr val="FFFFFF"/>
              </a:solidFill>
              <a:latin typeface="微软雅黑" panose="020B0503020204020204" pitchFamily="34" charset="-122"/>
              <a:ea typeface="微软雅黑" panose="020B0503020204020204" pitchFamily="34" charset="-122"/>
            </a:endParaRPr>
          </a:p>
        </p:txBody>
      </p:sp>
      <p:sp>
        <p:nvSpPr>
          <p:cNvPr id="98" name="Text Box 11"/>
          <p:cNvSpPr txBox="1">
            <a:spLocks noChangeArrowheads="1"/>
          </p:cNvSpPr>
          <p:nvPr>
            <p:custDataLst>
              <p:tags r:id="rId5"/>
            </p:custDataLst>
          </p:nvPr>
        </p:nvSpPr>
        <p:spPr bwMode="auto">
          <a:xfrm>
            <a:off x="4926658" y="954713"/>
            <a:ext cx="1725601" cy="284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nSpc>
                <a:spcPts val="1500"/>
              </a:lnSpc>
              <a:buClr>
                <a:srgbClr val="0070C0"/>
              </a:buClr>
            </a:pPr>
            <a:r>
              <a:rPr lang="zh-CN" altLang="en-US" sz="1200" dirty="0">
                <a:solidFill>
                  <a:srgbClr val="FFFFFF"/>
                </a:solidFill>
                <a:latin typeface="微软雅黑" panose="020B0503020204020204" pitchFamily="34" charset="-122"/>
                <a:ea typeface="微软雅黑" panose="020B0503020204020204" pitchFamily="34" charset="-122"/>
              </a:rPr>
              <a:t>预计</a:t>
            </a:r>
            <a:r>
              <a:rPr lang="zh-CN" altLang="en-US" sz="1200" dirty="0" smtClean="0">
                <a:solidFill>
                  <a:srgbClr val="FFFFFF"/>
                </a:solidFill>
                <a:latin typeface="微软雅黑" panose="020B0503020204020204" pitchFamily="34" charset="-122"/>
                <a:ea typeface="微软雅黑" panose="020B0503020204020204" pitchFamily="34" charset="-122"/>
              </a:rPr>
              <a:t>：</a:t>
            </a:r>
            <a:r>
              <a:rPr lang="en-US" altLang="zh-CN" sz="1200" dirty="0" smtClean="0">
                <a:solidFill>
                  <a:srgbClr val="FFFFFF"/>
                </a:solidFill>
                <a:latin typeface="微软雅黑" panose="020B0503020204020204" pitchFamily="34" charset="-122"/>
                <a:ea typeface="微软雅黑" panose="020B0503020204020204" pitchFamily="34" charset="-122"/>
              </a:rPr>
              <a:t>11.14-12.10</a:t>
            </a:r>
            <a:endParaRPr lang="zh-CN" altLang="en-US" sz="1200" dirty="0">
              <a:solidFill>
                <a:srgbClr val="FFFFFF"/>
              </a:solidFill>
              <a:latin typeface="微软雅黑" panose="020B0503020204020204" pitchFamily="34" charset="-122"/>
              <a:ea typeface="微软雅黑" panose="020B0503020204020204" pitchFamily="34" charset="-122"/>
            </a:endParaRPr>
          </a:p>
        </p:txBody>
      </p:sp>
      <p:cxnSp>
        <p:nvCxnSpPr>
          <p:cNvPr id="99" name="直线连接符 5"/>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69" name="组 60"/>
          <p:cNvGrpSpPr>
            <a:grpSpLocks noChangeAspect="1"/>
          </p:cNvGrpSpPr>
          <p:nvPr/>
        </p:nvGrpSpPr>
        <p:grpSpPr>
          <a:xfrm>
            <a:off x="1939980" y="2786444"/>
            <a:ext cx="360000" cy="139654"/>
            <a:chOff x="4041159" y="1376400"/>
            <a:chExt cx="612485" cy="237600"/>
          </a:xfrm>
        </p:grpSpPr>
        <p:sp>
          <p:nvSpPr>
            <p:cNvPr id="70" name="燕尾形 69"/>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燕尾形 70"/>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燕尾形 71"/>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3" name="燕尾形 72"/>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燕尾形 73"/>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7" name="文本框 36"/>
          <p:cNvSpPr txBox="1"/>
          <p:nvPr>
            <p:custDataLst>
              <p:tags r:id="rId6"/>
            </p:custDataLst>
          </p:nvPr>
        </p:nvSpPr>
        <p:spPr>
          <a:xfrm>
            <a:off x="4926659" y="661652"/>
            <a:ext cx="595681" cy="335915"/>
          </a:xfrm>
          <a:prstGeom prst="rect">
            <a:avLst/>
          </a:prstGeom>
          <a:noFill/>
        </p:spPr>
        <p:txBody>
          <a:bodyPr wrap="square" lIns="91438" tIns="45719" rIns="91438" bIns="45719" rtlCol="0">
            <a:spAutoFit/>
          </a:bodyPr>
          <a:lstStyle/>
          <a:p>
            <a:pPr algn="dist"/>
            <a:r>
              <a:rPr kumimoji="1" lang="zh-CN" altLang="en-US" sz="1600"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开发：</a:t>
            </a:r>
            <a:endParaRPr kumimoji="1" lang="zh-CN"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48" name="组合 53"/>
          <p:cNvGrpSpPr/>
          <p:nvPr/>
        </p:nvGrpSpPr>
        <p:grpSpPr>
          <a:xfrm>
            <a:off x="4399510" y="1325002"/>
            <a:ext cx="2526917" cy="2793802"/>
            <a:chOff x="6384386" y="1516061"/>
            <a:chExt cx="4013201" cy="4437064"/>
          </a:xfrm>
        </p:grpSpPr>
        <p:sp>
          <p:nvSpPr>
            <p:cNvPr id="49" name="Freeform 35"/>
            <p:cNvSpPr/>
            <p:nvPr/>
          </p:nvSpPr>
          <p:spPr bwMode="auto">
            <a:xfrm>
              <a:off x="8762462" y="4037012"/>
              <a:ext cx="1635125" cy="1916113"/>
            </a:xfrm>
            <a:custGeom>
              <a:avLst/>
              <a:gdLst>
                <a:gd name="T0" fmla="*/ 1272831 w 1873"/>
                <a:gd name="T1" fmla="*/ 0 h 2171"/>
                <a:gd name="T2" fmla="*/ 0 w 1873"/>
                <a:gd name="T3" fmla="*/ 1011453 h 2171"/>
                <a:gd name="T4" fmla="*/ 96903 w 1873"/>
                <a:gd name="T5" fmla="*/ 1916113 h 2171"/>
                <a:gd name="T6" fmla="*/ 1635125 w 1873"/>
                <a:gd name="T7" fmla="*/ 592221 h 2171"/>
                <a:gd name="T8" fmla="*/ 1272831 w 1873"/>
                <a:gd name="T9" fmla="*/ 0 h 2171"/>
                <a:gd name="T10" fmla="*/ 0 60000 65536"/>
                <a:gd name="T11" fmla="*/ 0 60000 65536"/>
                <a:gd name="T12" fmla="*/ 0 60000 65536"/>
                <a:gd name="T13" fmla="*/ 0 60000 65536"/>
                <a:gd name="T14" fmla="*/ 0 60000 65536"/>
                <a:gd name="T15" fmla="*/ 0 w 1873"/>
                <a:gd name="T16" fmla="*/ 0 h 2171"/>
                <a:gd name="T17" fmla="*/ 1873 w 1873"/>
                <a:gd name="T18" fmla="*/ 2171 h 2171"/>
              </a:gdLst>
              <a:ahLst/>
              <a:cxnLst>
                <a:cxn ang="T10">
                  <a:pos x="T0" y="T1"/>
                </a:cxn>
                <a:cxn ang="T11">
                  <a:pos x="T2" y="T3"/>
                </a:cxn>
                <a:cxn ang="T12">
                  <a:pos x="T4" y="T5"/>
                </a:cxn>
                <a:cxn ang="T13">
                  <a:pos x="T6" y="T7"/>
                </a:cxn>
                <a:cxn ang="T14">
                  <a:pos x="T8" y="T9"/>
                </a:cxn>
              </a:cxnLst>
              <a:rect l="T15" t="T16" r="T17" b="T18"/>
              <a:pathLst>
                <a:path w="1873" h="2171">
                  <a:moveTo>
                    <a:pt x="1458" y="0"/>
                  </a:moveTo>
                  <a:lnTo>
                    <a:pt x="0" y="1146"/>
                  </a:lnTo>
                  <a:lnTo>
                    <a:pt x="111" y="2171"/>
                  </a:lnTo>
                  <a:lnTo>
                    <a:pt x="1873" y="671"/>
                  </a:lnTo>
                  <a:lnTo>
                    <a:pt x="1458" y="0"/>
                  </a:lnTo>
                  <a:close/>
                </a:path>
              </a:pathLst>
            </a:custGeom>
            <a:gradFill rotWithShape="1">
              <a:gsLst>
                <a:gs pos="0">
                  <a:srgbClr val="F8F8F8"/>
                </a:gs>
                <a:gs pos="100000">
                  <a:srgbClr val="EAEAEA"/>
                </a:gs>
              </a:gsLst>
              <a:lin ang="189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50" name="Freeform 44"/>
            <p:cNvSpPr/>
            <p:nvPr/>
          </p:nvSpPr>
          <p:spPr bwMode="auto">
            <a:xfrm>
              <a:off x="6384386" y="4130675"/>
              <a:ext cx="2495550" cy="1822450"/>
            </a:xfrm>
            <a:custGeom>
              <a:avLst/>
              <a:gdLst>
                <a:gd name="T0" fmla="*/ 334428 w 2858"/>
                <a:gd name="T1" fmla="*/ 0 h 2069"/>
                <a:gd name="T2" fmla="*/ 0 w 2858"/>
                <a:gd name="T3" fmla="*/ 539072 h 2069"/>
                <a:gd name="T4" fmla="*/ 2495550 w 2858"/>
                <a:gd name="T5" fmla="*/ 1822450 h 2069"/>
                <a:gd name="T6" fmla="*/ 2395134 w 2858"/>
                <a:gd name="T7" fmla="*/ 915189 h 2069"/>
                <a:gd name="T8" fmla="*/ 334428 w 2858"/>
                <a:gd name="T9" fmla="*/ 0 h 2069"/>
                <a:gd name="T10" fmla="*/ 0 60000 65536"/>
                <a:gd name="T11" fmla="*/ 0 60000 65536"/>
                <a:gd name="T12" fmla="*/ 0 60000 65536"/>
                <a:gd name="T13" fmla="*/ 0 60000 65536"/>
                <a:gd name="T14" fmla="*/ 0 60000 65536"/>
                <a:gd name="T15" fmla="*/ 0 w 2858"/>
                <a:gd name="T16" fmla="*/ 0 h 2069"/>
                <a:gd name="T17" fmla="*/ 2858 w 2858"/>
                <a:gd name="T18" fmla="*/ 2069 h 2069"/>
              </a:gdLst>
              <a:ahLst/>
              <a:cxnLst>
                <a:cxn ang="T10">
                  <a:pos x="T0" y="T1"/>
                </a:cxn>
                <a:cxn ang="T11">
                  <a:pos x="T2" y="T3"/>
                </a:cxn>
                <a:cxn ang="T12">
                  <a:pos x="T4" y="T5"/>
                </a:cxn>
                <a:cxn ang="T13">
                  <a:pos x="T6" y="T7"/>
                </a:cxn>
                <a:cxn ang="T14">
                  <a:pos x="T8" y="T9"/>
                </a:cxn>
              </a:cxnLst>
              <a:rect l="T15" t="T16" r="T17" b="T18"/>
              <a:pathLst>
                <a:path w="2858" h="2069">
                  <a:moveTo>
                    <a:pt x="383" y="0"/>
                  </a:moveTo>
                  <a:lnTo>
                    <a:pt x="0" y="612"/>
                  </a:lnTo>
                  <a:lnTo>
                    <a:pt x="2858" y="2069"/>
                  </a:lnTo>
                  <a:lnTo>
                    <a:pt x="2743" y="1039"/>
                  </a:lnTo>
                  <a:lnTo>
                    <a:pt x="383" y="0"/>
                  </a:lnTo>
                  <a:close/>
                </a:path>
              </a:pathLst>
            </a:custGeom>
            <a:gradFill rotWithShape="1">
              <a:gsLst>
                <a:gs pos="0">
                  <a:srgbClr val="DDDDDD"/>
                </a:gs>
                <a:gs pos="100000">
                  <a:srgbClr val="969696"/>
                </a:gs>
              </a:gsLst>
              <a:lin ang="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51" name="Freeform 34"/>
            <p:cNvSpPr/>
            <p:nvPr/>
          </p:nvSpPr>
          <p:spPr bwMode="auto">
            <a:xfrm>
              <a:off x="6701886" y="3592512"/>
              <a:ext cx="3341687" cy="1449388"/>
            </a:xfrm>
            <a:custGeom>
              <a:avLst/>
              <a:gdLst>
                <a:gd name="T0" fmla="*/ 0 w 3825"/>
                <a:gd name="T1" fmla="*/ 543957 h 1660"/>
                <a:gd name="T2" fmla="*/ 2061800 w 3825"/>
                <a:gd name="T3" fmla="*/ 1449388 h 1660"/>
                <a:gd name="T4" fmla="*/ 3341688 w 3825"/>
                <a:gd name="T5" fmla="*/ 455771 h 1660"/>
                <a:gd name="T6" fmla="*/ 1611873 w 3825"/>
                <a:gd name="T7" fmla="*/ 0 h 1660"/>
                <a:gd name="T8" fmla="*/ 0 w 3825"/>
                <a:gd name="T9" fmla="*/ 543957 h 1660"/>
                <a:gd name="T10" fmla="*/ 0 60000 65536"/>
                <a:gd name="T11" fmla="*/ 0 60000 65536"/>
                <a:gd name="T12" fmla="*/ 0 60000 65536"/>
                <a:gd name="T13" fmla="*/ 0 60000 65536"/>
                <a:gd name="T14" fmla="*/ 0 60000 65536"/>
                <a:gd name="T15" fmla="*/ 0 w 3825"/>
                <a:gd name="T16" fmla="*/ 0 h 1660"/>
                <a:gd name="T17" fmla="*/ 3825 w 3825"/>
                <a:gd name="T18" fmla="*/ 1660 h 1660"/>
              </a:gdLst>
              <a:ahLst/>
              <a:cxnLst>
                <a:cxn ang="T10">
                  <a:pos x="T0" y="T1"/>
                </a:cxn>
                <a:cxn ang="T11">
                  <a:pos x="T2" y="T3"/>
                </a:cxn>
                <a:cxn ang="T12">
                  <a:pos x="T4" y="T5"/>
                </a:cxn>
                <a:cxn ang="T13">
                  <a:pos x="T6" y="T7"/>
                </a:cxn>
                <a:cxn ang="T14">
                  <a:pos x="T8" y="T9"/>
                </a:cxn>
              </a:cxnLst>
              <a:rect l="T15" t="T16" r="T17" b="T18"/>
              <a:pathLst>
                <a:path w="3825" h="1660">
                  <a:moveTo>
                    <a:pt x="0" y="623"/>
                  </a:moveTo>
                  <a:lnTo>
                    <a:pt x="2360" y="1660"/>
                  </a:lnTo>
                  <a:lnTo>
                    <a:pt x="3825" y="522"/>
                  </a:lnTo>
                  <a:lnTo>
                    <a:pt x="1845" y="0"/>
                  </a:lnTo>
                  <a:lnTo>
                    <a:pt x="0" y="623"/>
                  </a:lnTo>
                  <a:close/>
                </a:path>
              </a:pathLst>
            </a:custGeom>
            <a:solidFill>
              <a:srgbClr val="808080"/>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52" name="Freeform 31"/>
            <p:cNvSpPr/>
            <p:nvPr/>
          </p:nvSpPr>
          <p:spPr bwMode="auto">
            <a:xfrm>
              <a:off x="7930611" y="2032000"/>
              <a:ext cx="820737" cy="236537"/>
            </a:xfrm>
            <a:custGeom>
              <a:avLst/>
              <a:gdLst>
                <a:gd name="T0" fmla="*/ 0 w 517"/>
                <a:gd name="T1" fmla="*/ 112712 h 149"/>
                <a:gd name="T2" fmla="*/ 503238 w 517"/>
                <a:gd name="T3" fmla="*/ 236537 h 149"/>
                <a:gd name="T4" fmla="*/ 820738 w 517"/>
                <a:gd name="T5" fmla="*/ 73025 h 149"/>
                <a:gd name="T6" fmla="*/ 379413 w 517"/>
                <a:gd name="T7" fmla="*/ 0 h 149"/>
                <a:gd name="T8" fmla="*/ 0 w 517"/>
                <a:gd name="T9" fmla="*/ 112712 h 149"/>
                <a:gd name="T10" fmla="*/ 0 60000 65536"/>
                <a:gd name="T11" fmla="*/ 0 60000 65536"/>
                <a:gd name="T12" fmla="*/ 0 60000 65536"/>
                <a:gd name="T13" fmla="*/ 0 60000 65536"/>
                <a:gd name="T14" fmla="*/ 0 60000 65536"/>
                <a:gd name="T15" fmla="*/ 0 w 517"/>
                <a:gd name="T16" fmla="*/ 0 h 149"/>
                <a:gd name="T17" fmla="*/ 517 w 517"/>
                <a:gd name="T18" fmla="*/ 149 h 149"/>
              </a:gdLst>
              <a:ahLst/>
              <a:cxnLst>
                <a:cxn ang="T10">
                  <a:pos x="T0" y="T1"/>
                </a:cxn>
                <a:cxn ang="T11">
                  <a:pos x="T2" y="T3"/>
                </a:cxn>
                <a:cxn ang="T12">
                  <a:pos x="T4" y="T5"/>
                </a:cxn>
                <a:cxn ang="T13">
                  <a:pos x="T6" y="T7"/>
                </a:cxn>
                <a:cxn ang="T14">
                  <a:pos x="T8" y="T9"/>
                </a:cxn>
              </a:cxnLst>
              <a:rect l="T15" t="T16" r="T17" b="T18"/>
              <a:pathLst>
                <a:path w="517" h="149">
                  <a:moveTo>
                    <a:pt x="0" y="71"/>
                  </a:moveTo>
                  <a:lnTo>
                    <a:pt x="317" y="149"/>
                  </a:lnTo>
                  <a:lnTo>
                    <a:pt x="517" y="46"/>
                  </a:lnTo>
                  <a:lnTo>
                    <a:pt x="239" y="0"/>
                  </a:lnTo>
                  <a:lnTo>
                    <a:pt x="0" y="71"/>
                  </a:lnTo>
                  <a:close/>
                </a:path>
              </a:pathLst>
            </a:custGeom>
            <a:solidFill>
              <a:schemeClr val="bg2">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3" name="Freeform 32"/>
            <p:cNvSpPr/>
            <p:nvPr/>
          </p:nvSpPr>
          <p:spPr bwMode="auto">
            <a:xfrm>
              <a:off x="7533736" y="2693987"/>
              <a:ext cx="1635125" cy="406400"/>
            </a:xfrm>
            <a:custGeom>
              <a:avLst/>
              <a:gdLst>
                <a:gd name="T0" fmla="*/ 3492 w 1873"/>
                <a:gd name="T1" fmla="*/ 119478 h 466"/>
                <a:gd name="T2" fmla="*/ 1064184 w 1873"/>
                <a:gd name="T3" fmla="*/ 406400 h 466"/>
                <a:gd name="T4" fmla="*/ 1635125 w 1873"/>
                <a:gd name="T5" fmla="*/ 99420 h 466"/>
                <a:gd name="T6" fmla="*/ 873871 w 1873"/>
                <a:gd name="T7" fmla="*/ 0 h 466"/>
                <a:gd name="T8" fmla="*/ 0 w 1873"/>
                <a:gd name="T9" fmla="*/ 93315 h 466"/>
                <a:gd name="T10" fmla="*/ 3492 w 1873"/>
                <a:gd name="T11" fmla="*/ 119478 h 466"/>
                <a:gd name="T12" fmla="*/ 0 60000 65536"/>
                <a:gd name="T13" fmla="*/ 0 60000 65536"/>
                <a:gd name="T14" fmla="*/ 0 60000 65536"/>
                <a:gd name="T15" fmla="*/ 0 60000 65536"/>
                <a:gd name="T16" fmla="*/ 0 60000 65536"/>
                <a:gd name="T17" fmla="*/ 0 60000 65536"/>
                <a:gd name="T18" fmla="*/ 0 w 1873"/>
                <a:gd name="T19" fmla="*/ 0 h 466"/>
                <a:gd name="T20" fmla="*/ 1873 w 1873"/>
                <a:gd name="T21" fmla="*/ 466 h 466"/>
              </a:gdLst>
              <a:ahLst/>
              <a:cxnLst>
                <a:cxn ang="T12">
                  <a:pos x="T0" y="T1"/>
                </a:cxn>
                <a:cxn ang="T13">
                  <a:pos x="T2" y="T3"/>
                </a:cxn>
                <a:cxn ang="T14">
                  <a:pos x="T4" y="T5"/>
                </a:cxn>
                <a:cxn ang="T15">
                  <a:pos x="T6" y="T7"/>
                </a:cxn>
                <a:cxn ang="T16">
                  <a:pos x="T8" y="T9"/>
                </a:cxn>
                <a:cxn ang="T17">
                  <a:pos x="T10" y="T11"/>
                </a:cxn>
              </a:cxnLst>
              <a:rect l="T18" t="T19" r="T20" b="T21"/>
              <a:pathLst>
                <a:path w="1873" h="466">
                  <a:moveTo>
                    <a:pt x="4" y="137"/>
                  </a:moveTo>
                  <a:lnTo>
                    <a:pt x="1219" y="466"/>
                  </a:lnTo>
                  <a:lnTo>
                    <a:pt x="1873" y="114"/>
                  </a:lnTo>
                  <a:lnTo>
                    <a:pt x="1001" y="0"/>
                  </a:lnTo>
                  <a:lnTo>
                    <a:pt x="0" y="107"/>
                  </a:lnTo>
                  <a:lnTo>
                    <a:pt x="4" y="137"/>
                  </a:lnTo>
                  <a:close/>
                </a:path>
              </a:pathLst>
            </a:custGeom>
            <a:solidFill>
              <a:schemeClr val="bg2">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4" name="Freeform 33"/>
            <p:cNvSpPr/>
            <p:nvPr/>
          </p:nvSpPr>
          <p:spPr bwMode="auto">
            <a:xfrm>
              <a:off x="7136862" y="3100387"/>
              <a:ext cx="2487613" cy="936625"/>
            </a:xfrm>
            <a:custGeom>
              <a:avLst/>
              <a:gdLst>
                <a:gd name="T0" fmla="*/ 0 w 1567"/>
                <a:gd name="T1" fmla="*/ 360363 h 590"/>
                <a:gd name="T2" fmla="*/ 1519238 w 1567"/>
                <a:gd name="T3" fmla="*/ 936625 h 590"/>
                <a:gd name="T4" fmla="*/ 2487613 w 1567"/>
                <a:gd name="T5" fmla="*/ 368300 h 590"/>
                <a:gd name="T6" fmla="*/ 1144588 w 1567"/>
                <a:gd name="T7" fmla="*/ 0 h 590"/>
                <a:gd name="T8" fmla="*/ 0 w 1567"/>
                <a:gd name="T9" fmla="*/ 360363 h 590"/>
                <a:gd name="T10" fmla="*/ 0 60000 65536"/>
                <a:gd name="T11" fmla="*/ 0 60000 65536"/>
                <a:gd name="T12" fmla="*/ 0 60000 65536"/>
                <a:gd name="T13" fmla="*/ 0 60000 65536"/>
                <a:gd name="T14" fmla="*/ 0 60000 65536"/>
                <a:gd name="T15" fmla="*/ 0 w 1567"/>
                <a:gd name="T16" fmla="*/ 0 h 590"/>
                <a:gd name="T17" fmla="*/ 1567 w 1567"/>
                <a:gd name="T18" fmla="*/ 590 h 590"/>
              </a:gdLst>
              <a:ahLst/>
              <a:cxnLst>
                <a:cxn ang="T10">
                  <a:pos x="T0" y="T1"/>
                </a:cxn>
                <a:cxn ang="T11">
                  <a:pos x="T2" y="T3"/>
                </a:cxn>
                <a:cxn ang="T12">
                  <a:pos x="T4" y="T5"/>
                </a:cxn>
                <a:cxn ang="T13">
                  <a:pos x="T6" y="T7"/>
                </a:cxn>
                <a:cxn ang="T14">
                  <a:pos x="T8" y="T9"/>
                </a:cxn>
              </a:cxnLst>
              <a:rect l="T15" t="T16" r="T17" b="T18"/>
              <a:pathLst>
                <a:path w="1567" h="590">
                  <a:moveTo>
                    <a:pt x="0" y="227"/>
                  </a:moveTo>
                  <a:lnTo>
                    <a:pt x="957" y="590"/>
                  </a:lnTo>
                  <a:lnTo>
                    <a:pt x="1567" y="232"/>
                  </a:lnTo>
                  <a:lnTo>
                    <a:pt x="721" y="0"/>
                  </a:lnTo>
                  <a:lnTo>
                    <a:pt x="0" y="227"/>
                  </a:lnTo>
                  <a:close/>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5" name="Freeform 36"/>
            <p:cNvSpPr/>
            <p:nvPr/>
          </p:nvSpPr>
          <p:spPr bwMode="auto">
            <a:xfrm>
              <a:off x="8657686" y="3457575"/>
              <a:ext cx="1292225" cy="1392237"/>
            </a:xfrm>
            <a:custGeom>
              <a:avLst/>
              <a:gdLst>
                <a:gd name="T0" fmla="*/ 952809 w 1481"/>
                <a:gd name="T1" fmla="*/ 0 h 1594"/>
                <a:gd name="T2" fmla="*/ 0 w 1481"/>
                <a:gd name="T3" fmla="*/ 536282 h 1594"/>
                <a:gd name="T4" fmla="*/ 96851 w 1481"/>
                <a:gd name="T5" fmla="*/ 1392237 h 1594"/>
                <a:gd name="T6" fmla="*/ 1292225 w 1481"/>
                <a:gd name="T7" fmla="*/ 526674 h 1594"/>
                <a:gd name="T8" fmla="*/ 952809 w 1481"/>
                <a:gd name="T9" fmla="*/ 0 h 1594"/>
                <a:gd name="T10" fmla="*/ 0 60000 65536"/>
                <a:gd name="T11" fmla="*/ 0 60000 65536"/>
                <a:gd name="T12" fmla="*/ 0 60000 65536"/>
                <a:gd name="T13" fmla="*/ 0 60000 65536"/>
                <a:gd name="T14" fmla="*/ 0 60000 65536"/>
                <a:gd name="T15" fmla="*/ 0 w 1481"/>
                <a:gd name="T16" fmla="*/ 0 h 1594"/>
                <a:gd name="T17" fmla="*/ 1481 w 1481"/>
                <a:gd name="T18" fmla="*/ 1594 h 1594"/>
              </a:gdLst>
              <a:ahLst/>
              <a:cxnLst>
                <a:cxn ang="T10">
                  <a:pos x="T0" y="T1"/>
                </a:cxn>
                <a:cxn ang="T11">
                  <a:pos x="T2" y="T3"/>
                </a:cxn>
                <a:cxn ang="T12">
                  <a:pos x="T4" y="T5"/>
                </a:cxn>
                <a:cxn ang="T13">
                  <a:pos x="T6" y="T7"/>
                </a:cxn>
                <a:cxn ang="T14">
                  <a:pos x="T8" y="T9"/>
                </a:cxn>
              </a:cxnLst>
              <a:rect l="T15" t="T16" r="T17" b="T18"/>
              <a:pathLst>
                <a:path w="1481" h="1594">
                  <a:moveTo>
                    <a:pt x="1092" y="0"/>
                  </a:moveTo>
                  <a:lnTo>
                    <a:pt x="0" y="614"/>
                  </a:lnTo>
                  <a:lnTo>
                    <a:pt x="111" y="1594"/>
                  </a:lnTo>
                  <a:lnTo>
                    <a:pt x="1481" y="603"/>
                  </a:lnTo>
                  <a:lnTo>
                    <a:pt x="1092" y="0"/>
                  </a:lnTo>
                  <a:close/>
                </a:path>
              </a:pathLst>
            </a:custGeom>
            <a:gradFill rotWithShape="1">
              <a:gsLst>
                <a:gs pos="0">
                  <a:srgbClr val="F8F8F8"/>
                </a:gs>
                <a:gs pos="100000">
                  <a:srgbClr val="EAEAEA"/>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6" name="Freeform 37"/>
            <p:cNvSpPr/>
            <p:nvPr/>
          </p:nvSpPr>
          <p:spPr bwMode="auto">
            <a:xfrm>
              <a:off x="8524338" y="2782887"/>
              <a:ext cx="976314" cy="1027113"/>
            </a:xfrm>
            <a:custGeom>
              <a:avLst/>
              <a:gdLst>
                <a:gd name="T0" fmla="*/ 641852 w 1118"/>
                <a:gd name="T1" fmla="*/ 0 h 1221"/>
                <a:gd name="T2" fmla="*/ 0 w 1118"/>
                <a:gd name="T3" fmla="*/ 286010 h 1221"/>
                <a:gd name="T4" fmla="*/ 82960 w 1118"/>
                <a:gd name="T5" fmla="*/ 1027113 h 1221"/>
                <a:gd name="T6" fmla="*/ 976313 w 1118"/>
                <a:gd name="T7" fmla="*/ 522389 h 1221"/>
                <a:gd name="T8" fmla="*/ 641852 w 1118"/>
                <a:gd name="T9" fmla="*/ 0 h 1221"/>
                <a:gd name="T10" fmla="*/ 0 60000 65536"/>
                <a:gd name="T11" fmla="*/ 0 60000 65536"/>
                <a:gd name="T12" fmla="*/ 0 60000 65536"/>
                <a:gd name="T13" fmla="*/ 0 60000 65536"/>
                <a:gd name="T14" fmla="*/ 0 60000 65536"/>
                <a:gd name="T15" fmla="*/ 0 w 1118"/>
                <a:gd name="T16" fmla="*/ 0 h 1221"/>
                <a:gd name="T17" fmla="*/ 1118 w 1118"/>
                <a:gd name="T18" fmla="*/ 1221 h 1221"/>
              </a:gdLst>
              <a:ahLst/>
              <a:cxnLst>
                <a:cxn ang="T10">
                  <a:pos x="T0" y="T1"/>
                </a:cxn>
                <a:cxn ang="T11">
                  <a:pos x="T2" y="T3"/>
                </a:cxn>
                <a:cxn ang="T12">
                  <a:pos x="T4" y="T5"/>
                </a:cxn>
                <a:cxn ang="T13">
                  <a:pos x="T6" y="T7"/>
                </a:cxn>
                <a:cxn ang="T14">
                  <a:pos x="T8" y="T9"/>
                </a:cxn>
              </a:cxnLst>
              <a:rect l="T15" t="T16" r="T17" b="T18"/>
              <a:pathLst>
                <a:path w="1118" h="1221">
                  <a:moveTo>
                    <a:pt x="735" y="0"/>
                  </a:moveTo>
                  <a:lnTo>
                    <a:pt x="0" y="340"/>
                  </a:lnTo>
                  <a:lnTo>
                    <a:pt x="95" y="1221"/>
                  </a:lnTo>
                  <a:lnTo>
                    <a:pt x="1118" y="621"/>
                  </a:lnTo>
                  <a:lnTo>
                    <a:pt x="735" y="0"/>
                  </a:lnTo>
                  <a:close/>
                </a:path>
              </a:pathLst>
            </a:custGeom>
            <a:solidFill>
              <a:srgbClr val="0079FF"/>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57" name="Freeform 38"/>
            <p:cNvSpPr/>
            <p:nvPr/>
          </p:nvSpPr>
          <p:spPr bwMode="auto">
            <a:xfrm>
              <a:off x="8335425" y="1516062"/>
              <a:ext cx="268287" cy="527050"/>
            </a:xfrm>
            <a:custGeom>
              <a:avLst/>
              <a:gdLst>
                <a:gd name="T0" fmla="*/ 0 w 307"/>
                <a:gd name="T1" fmla="*/ 0 h 603"/>
                <a:gd name="T2" fmla="*/ 57677 w 307"/>
                <a:gd name="T3" fmla="*/ 527050 h 603"/>
                <a:gd name="T4" fmla="*/ 268287 w 307"/>
                <a:gd name="T5" fmla="*/ 434401 h 603"/>
                <a:gd name="T6" fmla="*/ 0 w 307"/>
                <a:gd name="T7" fmla="*/ 0 h 603"/>
                <a:gd name="T8" fmla="*/ 0 60000 65536"/>
                <a:gd name="T9" fmla="*/ 0 60000 65536"/>
                <a:gd name="T10" fmla="*/ 0 60000 65536"/>
                <a:gd name="T11" fmla="*/ 0 60000 65536"/>
                <a:gd name="T12" fmla="*/ 0 w 307"/>
                <a:gd name="T13" fmla="*/ 0 h 603"/>
                <a:gd name="T14" fmla="*/ 307 w 307"/>
                <a:gd name="T15" fmla="*/ 603 h 603"/>
              </a:gdLst>
              <a:ahLst/>
              <a:cxnLst>
                <a:cxn ang="T8">
                  <a:pos x="T0" y="T1"/>
                </a:cxn>
                <a:cxn ang="T9">
                  <a:pos x="T2" y="T3"/>
                </a:cxn>
                <a:cxn ang="T10">
                  <a:pos x="T4" y="T5"/>
                </a:cxn>
                <a:cxn ang="T11">
                  <a:pos x="T6" y="T7"/>
                </a:cxn>
              </a:cxnLst>
              <a:rect l="T12" t="T13" r="T14" b="T15"/>
              <a:pathLst>
                <a:path w="307" h="603">
                  <a:moveTo>
                    <a:pt x="0" y="0"/>
                  </a:moveTo>
                  <a:lnTo>
                    <a:pt x="66" y="603"/>
                  </a:lnTo>
                  <a:lnTo>
                    <a:pt x="307" y="497"/>
                  </a:lnTo>
                  <a:lnTo>
                    <a:pt x="0" y="0"/>
                  </a:lnTo>
                  <a:close/>
                </a:path>
              </a:pathLst>
            </a:custGeom>
            <a:solidFill>
              <a:srgbClr val="0079FF"/>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58" name="Freeform 39"/>
            <p:cNvSpPr/>
            <p:nvPr/>
          </p:nvSpPr>
          <p:spPr bwMode="auto">
            <a:xfrm>
              <a:off x="8435435" y="2109787"/>
              <a:ext cx="642938" cy="792163"/>
            </a:xfrm>
            <a:custGeom>
              <a:avLst/>
              <a:gdLst>
                <a:gd name="T0" fmla="*/ 316671 w 737"/>
                <a:gd name="T1" fmla="*/ 0 h 907"/>
                <a:gd name="T2" fmla="*/ 0 w 737"/>
                <a:gd name="T3" fmla="*/ 127515 h 907"/>
                <a:gd name="T4" fmla="*/ 71534 w 737"/>
                <a:gd name="T5" fmla="*/ 792163 h 907"/>
                <a:gd name="T6" fmla="*/ 642938 w 737"/>
                <a:gd name="T7" fmla="*/ 527526 h 907"/>
                <a:gd name="T8" fmla="*/ 316671 w 737"/>
                <a:gd name="T9" fmla="*/ 0 h 907"/>
                <a:gd name="T10" fmla="*/ 0 60000 65536"/>
                <a:gd name="T11" fmla="*/ 0 60000 65536"/>
                <a:gd name="T12" fmla="*/ 0 60000 65536"/>
                <a:gd name="T13" fmla="*/ 0 60000 65536"/>
                <a:gd name="T14" fmla="*/ 0 60000 65536"/>
                <a:gd name="T15" fmla="*/ 0 w 737"/>
                <a:gd name="T16" fmla="*/ 0 h 907"/>
                <a:gd name="T17" fmla="*/ 737 w 737"/>
                <a:gd name="T18" fmla="*/ 907 h 907"/>
              </a:gdLst>
              <a:ahLst/>
              <a:cxnLst>
                <a:cxn ang="T10">
                  <a:pos x="T0" y="T1"/>
                </a:cxn>
                <a:cxn ang="T11">
                  <a:pos x="T2" y="T3"/>
                </a:cxn>
                <a:cxn ang="T12">
                  <a:pos x="T4" y="T5"/>
                </a:cxn>
                <a:cxn ang="T13">
                  <a:pos x="T6" y="T7"/>
                </a:cxn>
                <a:cxn ang="T14">
                  <a:pos x="T8" y="T9"/>
                </a:cxn>
              </a:cxnLst>
              <a:rect l="T15" t="T16" r="T17" b="T18"/>
              <a:pathLst>
                <a:path w="737" h="907">
                  <a:moveTo>
                    <a:pt x="363" y="0"/>
                  </a:moveTo>
                  <a:lnTo>
                    <a:pt x="0" y="146"/>
                  </a:lnTo>
                  <a:lnTo>
                    <a:pt x="82" y="907"/>
                  </a:lnTo>
                  <a:lnTo>
                    <a:pt x="737" y="604"/>
                  </a:lnTo>
                  <a:lnTo>
                    <a:pt x="363" y="0"/>
                  </a:lnTo>
                  <a:close/>
                </a:path>
              </a:pathLst>
            </a:custGeom>
            <a:solidFill>
              <a:srgbClr val="0079FF"/>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59" name="Freeform 40"/>
            <p:cNvSpPr/>
            <p:nvPr/>
          </p:nvSpPr>
          <p:spPr bwMode="auto">
            <a:xfrm>
              <a:off x="8060786" y="1516061"/>
              <a:ext cx="344488" cy="533400"/>
            </a:xfrm>
            <a:custGeom>
              <a:avLst/>
              <a:gdLst>
                <a:gd name="T0" fmla="*/ 284312 w 395"/>
                <a:gd name="T1" fmla="*/ 0 h 610"/>
                <a:gd name="T2" fmla="*/ 0 w 395"/>
                <a:gd name="T3" fmla="*/ 463446 h 610"/>
                <a:gd name="T4" fmla="*/ 344488 w 395"/>
                <a:gd name="T5" fmla="*/ 533400 h 610"/>
                <a:gd name="T6" fmla="*/ 284312 w 395"/>
                <a:gd name="T7" fmla="*/ 0 h 610"/>
                <a:gd name="T8" fmla="*/ 0 60000 65536"/>
                <a:gd name="T9" fmla="*/ 0 60000 65536"/>
                <a:gd name="T10" fmla="*/ 0 60000 65536"/>
                <a:gd name="T11" fmla="*/ 0 60000 65536"/>
                <a:gd name="T12" fmla="*/ 0 w 395"/>
                <a:gd name="T13" fmla="*/ 0 h 610"/>
                <a:gd name="T14" fmla="*/ 395 w 395"/>
                <a:gd name="T15" fmla="*/ 610 h 610"/>
              </a:gdLst>
              <a:ahLst/>
              <a:cxnLst>
                <a:cxn ang="T8">
                  <a:pos x="T0" y="T1"/>
                </a:cxn>
                <a:cxn ang="T9">
                  <a:pos x="T2" y="T3"/>
                </a:cxn>
                <a:cxn ang="T10">
                  <a:pos x="T4" y="T5"/>
                </a:cxn>
                <a:cxn ang="T11">
                  <a:pos x="T6" y="T7"/>
                </a:cxn>
              </a:cxnLst>
              <a:rect l="T12" t="T13" r="T14" b="T15"/>
              <a:pathLst>
                <a:path w="395" h="610">
                  <a:moveTo>
                    <a:pt x="326" y="0"/>
                  </a:moveTo>
                  <a:lnTo>
                    <a:pt x="0" y="530"/>
                  </a:lnTo>
                  <a:lnTo>
                    <a:pt x="395" y="610"/>
                  </a:lnTo>
                  <a:lnTo>
                    <a:pt x="326" y="0"/>
                  </a:lnTo>
                  <a:close/>
                </a:path>
              </a:pathLst>
            </a:custGeom>
            <a:solidFill>
              <a:srgbClr val="00B4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0" name="Freeform 41"/>
            <p:cNvSpPr/>
            <p:nvPr/>
          </p:nvSpPr>
          <p:spPr bwMode="auto">
            <a:xfrm>
              <a:off x="7613110" y="2143123"/>
              <a:ext cx="901700" cy="760412"/>
            </a:xfrm>
            <a:custGeom>
              <a:avLst/>
              <a:gdLst>
                <a:gd name="T0" fmla="*/ 323844 w 1033"/>
                <a:gd name="T1" fmla="*/ 0 h 870"/>
                <a:gd name="T2" fmla="*/ 0 w 1033"/>
                <a:gd name="T3" fmla="*/ 525296 h 870"/>
                <a:gd name="T4" fmla="*/ 901700 w 1033"/>
                <a:gd name="T5" fmla="*/ 760412 h 870"/>
                <a:gd name="T6" fmla="*/ 829250 w 1033"/>
                <a:gd name="T7" fmla="*/ 99640 h 870"/>
                <a:gd name="T8" fmla="*/ 323844 w 1033"/>
                <a:gd name="T9" fmla="*/ 0 h 870"/>
                <a:gd name="T10" fmla="*/ 0 60000 65536"/>
                <a:gd name="T11" fmla="*/ 0 60000 65536"/>
                <a:gd name="T12" fmla="*/ 0 60000 65536"/>
                <a:gd name="T13" fmla="*/ 0 60000 65536"/>
                <a:gd name="T14" fmla="*/ 0 60000 65536"/>
                <a:gd name="T15" fmla="*/ 0 w 1033"/>
                <a:gd name="T16" fmla="*/ 0 h 870"/>
                <a:gd name="T17" fmla="*/ 1033 w 1033"/>
                <a:gd name="T18" fmla="*/ 870 h 870"/>
              </a:gdLst>
              <a:ahLst/>
              <a:cxnLst>
                <a:cxn ang="T10">
                  <a:pos x="T0" y="T1"/>
                </a:cxn>
                <a:cxn ang="T11">
                  <a:pos x="T2" y="T3"/>
                </a:cxn>
                <a:cxn ang="T12">
                  <a:pos x="T4" y="T5"/>
                </a:cxn>
                <a:cxn ang="T13">
                  <a:pos x="T6" y="T7"/>
                </a:cxn>
                <a:cxn ang="T14">
                  <a:pos x="T8" y="T9"/>
                </a:cxn>
              </a:cxnLst>
              <a:rect l="T15" t="T16" r="T17" b="T18"/>
              <a:pathLst>
                <a:path w="1033" h="870">
                  <a:moveTo>
                    <a:pt x="371" y="0"/>
                  </a:moveTo>
                  <a:lnTo>
                    <a:pt x="0" y="601"/>
                  </a:lnTo>
                  <a:lnTo>
                    <a:pt x="1033" y="870"/>
                  </a:lnTo>
                  <a:lnTo>
                    <a:pt x="950" y="114"/>
                  </a:lnTo>
                  <a:lnTo>
                    <a:pt x="371" y="0"/>
                  </a:lnTo>
                  <a:close/>
                </a:path>
              </a:pathLst>
            </a:custGeom>
            <a:solidFill>
              <a:srgbClr val="00B4FF"/>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61" name="Freeform 42"/>
            <p:cNvSpPr/>
            <p:nvPr/>
          </p:nvSpPr>
          <p:spPr bwMode="auto">
            <a:xfrm>
              <a:off x="7216236" y="2782886"/>
              <a:ext cx="1400175" cy="1031875"/>
            </a:xfrm>
            <a:custGeom>
              <a:avLst/>
              <a:gdLst>
                <a:gd name="T0" fmla="*/ 325805 w 1603"/>
                <a:gd name="T1" fmla="*/ 0 h 1205"/>
                <a:gd name="T2" fmla="*/ 0 w 1603"/>
                <a:gd name="T3" fmla="*/ 521504 h 1205"/>
                <a:gd name="T4" fmla="*/ 1400175 w 1603"/>
                <a:gd name="T5" fmla="*/ 1031875 h 1205"/>
                <a:gd name="T6" fmla="*/ 1318069 w 1603"/>
                <a:gd name="T7" fmla="*/ 276594 h 1205"/>
                <a:gd name="T8" fmla="*/ 325805 w 1603"/>
                <a:gd name="T9" fmla="*/ 0 h 1205"/>
                <a:gd name="T10" fmla="*/ 0 60000 65536"/>
                <a:gd name="T11" fmla="*/ 0 60000 65536"/>
                <a:gd name="T12" fmla="*/ 0 60000 65536"/>
                <a:gd name="T13" fmla="*/ 0 60000 65536"/>
                <a:gd name="T14" fmla="*/ 0 60000 65536"/>
                <a:gd name="T15" fmla="*/ 0 w 1603"/>
                <a:gd name="T16" fmla="*/ 0 h 1205"/>
                <a:gd name="T17" fmla="*/ 1603 w 1603"/>
                <a:gd name="T18" fmla="*/ 1205 h 1205"/>
              </a:gdLst>
              <a:ahLst/>
              <a:cxnLst>
                <a:cxn ang="T10">
                  <a:pos x="T0" y="T1"/>
                </a:cxn>
                <a:cxn ang="T11">
                  <a:pos x="T2" y="T3"/>
                </a:cxn>
                <a:cxn ang="T12">
                  <a:pos x="T4" y="T5"/>
                </a:cxn>
                <a:cxn ang="T13">
                  <a:pos x="T6" y="T7"/>
                </a:cxn>
                <a:cxn ang="T14">
                  <a:pos x="T8" y="T9"/>
                </a:cxn>
              </a:cxnLst>
              <a:rect l="T15" t="T16" r="T17" b="T18"/>
              <a:pathLst>
                <a:path w="1603" h="1205">
                  <a:moveTo>
                    <a:pt x="373" y="0"/>
                  </a:moveTo>
                  <a:lnTo>
                    <a:pt x="0" y="609"/>
                  </a:lnTo>
                  <a:lnTo>
                    <a:pt x="1603" y="1205"/>
                  </a:lnTo>
                  <a:lnTo>
                    <a:pt x="1509" y="323"/>
                  </a:lnTo>
                  <a:lnTo>
                    <a:pt x="373" y="0"/>
                  </a:lnTo>
                  <a:close/>
                </a:path>
              </a:pathLst>
            </a:custGeom>
            <a:solidFill>
              <a:srgbClr val="00B4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75" name="Freeform 43"/>
            <p:cNvSpPr/>
            <p:nvPr/>
          </p:nvSpPr>
          <p:spPr bwMode="auto">
            <a:xfrm>
              <a:off x="6814601" y="3457575"/>
              <a:ext cx="1947862" cy="1385887"/>
            </a:xfrm>
            <a:custGeom>
              <a:avLst/>
              <a:gdLst>
                <a:gd name="T0" fmla="*/ 328429 w 2230"/>
                <a:gd name="T1" fmla="*/ 0 h 1620"/>
                <a:gd name="T2" fmla="*/ 0 w 2230"/>
                <a:gd name="T3" fmla="*/ 529546 h 1620"/>
                <a:gd name="T4" fmla="*/ 1947862 w 2230"/>
                <a:gd name="T5" fmla="*/ 1385887 h 1620"/>
                <a:gd name="T6" fmla="*/ 1855273 w 2230"/>
                <a:gd name="T7" fmla="*/ 543233 h 1620"/>
                <a:gd name="T8" fmla="*/ 328429 w 2230"/>
                <a:gd name="T9" fmla="*/ 0 h 1620"/>
                <a:gd name="T10" fmla="*/ 0 60000 65536"/>
                <a:gd name="T11" fmla="*/ 0 60000 65536"/>
                <a:gd name="T12" fmla="*/ 0 60000 65536"/>
                <a:gd name="T13" fmla="*/ 0 60000 65536"/>
                <a:gd name="T14" fmla="*/ 0 60000 65536"/>
                <a:gd name="T15" fmla="*/ 0 w 2230"/>
                <a:gd name="T16" fmla="*/ 0 h 1620"/>
                <a:gd name="T17" fmla="*/ 2230 w 2230"/>
                <a:gd name="T18" fmla="*/ 1620 h 1620"/>
              </a:gdLst>
              <a:ahLst/>
              <a:cxnLst>
                <a:cxn ang="T10">
                  <a:pos x="T0" y="T1"/>
                </a:cxn>
                <a:cxn ang="T11">
                  <a:pos x="T2" y="T3"/>
                </a:cxn>
                <a:cxn ang="T12">
                  <a:pos x="T4" y="T5"/>
                </a:cxn>
                <a:cxn ang="T13">
                  <a:pos x="T6" y="T7"/>
                </a:cxn>
                <a:cxn ang="T14">
                  <a:pos x="T8" y="T9"/>
                </a:cxn>
              </a:cxnLst>
              <a:rect l="T15" t="T16" r="T17" b="T18"/>
              <a:pathLst>
                <a:path w="2230" h="1620">
                  <a:moveTo>
                    <a:pt x="376" y="0"/>
                  </a:moveTo>
                  <a:lnTo>
                    <a:pt x="0" y="619"/>
                  </a:lnTo>
                  <a:lnTo>
                    <a:pt x="2230" y="1620"/>
                  </a:lnTo>
                  <a:lnTo>
                    <a:pt x="2124" y="635"/>
                  </a:lnTo>
                  <a:lnTo>
                    <a:pt x="376" y="0"/>
                  </a:lnTo>
                  <a:close/>
                </a:path>
              </a:pathLst>
            </a:custGeom>
            <a:gradFill rotWithShape="1">
              <a:gsLst>
                <a:gs pos="0">
                  <a:srgbClr val="DDDDDD"/>
                </a:gs>
                <a:gs pos="100000">
                  <a:srgbClr val="969696"/>
                </a:gs>
              </a:gsLst>
              <a:lin ang="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randombar(horizontal)">
                                      <p:cBhvr>
                                        <p:cTn id="7" dur="500"/>
                                        <p:tgtEl>
                                          <p:spTgt spid="98"/>
                                        </p:tgtEl>
                                      </p:cBhvr>
                                    </p:animEffect>
                                  </p:childTnLst>
                                </p:cTn>
                              </p:par>
                              <p:par>
                                <p:cTn id="8" presetID="14" presetClass="entr" presetSubtype="10" fill="hold" grpId="0" nodeType="withEffect">
                                  <p:stCondLst>
                                    <p:cond delay="250"/>
                                  </p:stCondLst>
                                  <p:childTnLst>
                                    <p:set>
                                      <p:cBhvr>
                                        <p:cTn id="9" dur="1" fill="hold">
                                          <p:stCondLst>
                                            <p:cond delay="0"/>
                                          </p:stCondLst>
                                        </p:cTn>
                                        <p:tgtEl>
                                          <p:spTgt spid="93"/>
                                        </p:tgtEl>
                                        <p:attrNameLst>
                                          <p:attrName>style.visibility</p:attrName>
                                        </p:attrNameLst>
                                      </p:cBhvr>
                                      <p:to>
                                        <p:strVal val="visible"/>
                                      </p:to>
                                    </p:set>
                                    <p:animEffect transition="in" filter="randombar(horizontal)">
                                      <p:cBhvr>
                                        <p:cTn id="10" dur="500"/>
                                        <p:tgtEl>
                                          <p:spTgt spid="93"/>
                                        </p:tgtEl>
                                      </p:cBhvr>
                                    </p:animEffect>
                                  </p:childTnLst>
                                </p:cTn>
                              </p:par>
                              <p:par>
                                <p:cTn id="11" presetID="14" presetClass="entr" presetSubtype="10" fill="hold" grpId="0" nodeType="withEffect">
                                  <p:stCondLst>
                                    <p:cond delay="250"/>
                                  </p:stCondLst>
                                  <p:childTnLst>
                                    <p:set>
                                      <p:cBhvr>
                                        <p:cTn id="12" dur="1" fill="hold">
                                          <p:stCondLst>
                                            <p:cond delay="0"/>
                                          </p:stCondLst>
                                        </p:cTn>
                                        <p:tgtEl>
                                          <p:spTgt spid="94"/>
                                        </p:tgtEl>
                                        <p:attrNameLst>
                                          <p:attrName>style.visibility</p:attrName>
                                        </p:attrNameLst>
                                      </p:cBhvr>
                                      <p:to>
                                        <p:strVal val="visible"/>
                                      </p:to>
                                    </p:set>
                                    <p:animEffect transition="in" filter="randombar(horizontal)">
                                      <p:cBhvr>
                                        <p:cTn id="13" dur="500"/>
                                        <p:tgtEl>
                                          <p:spTgt spid="94"/>
                                        </p:tgtEl>
                                      </p:cBhvr>
                                    </p:animEffect>
                                  </p:childTnLst>
                                </p:cTn>
                              </p:par>
                              <p:par>
                                <p:cTn id="14" presetID="14" presetClass="entr" presetSubtype="10" fill="hold" grpId="0" nodeType="withEffect">
                                  <p:stCondLst>
                                    <p:cond delay="500"/>
                                  </p:stCondLst>
                                  <p:childTnLst>
                                    <p:set>
                                      <p:cBhvr>
                                        <p:cTn id="15" dur="1" fill="hold">
                                          <p:stCondLst>
                                            <p:cond delay="0"/>
                                          </p:stCondLst>
                                        </p:cTn>
                                        <p:tgtEl>
                                          <p:spTgt spid="95"/>
                                        </p:tgtEl>
                                        <p:attrNameLst>
                                          <p:attrName>style.visibility</p:attrName>
                                        </p:attrNameLst>
                                      </p:cBhvr>
                                      <p:to>
                                        <p:strVal val="visible"/>
                                      </p:to>
                                    </p:set>
                                    <p:animEffect transition="in" filter="randombar(horizontal)">
                                      <p:cBhvr>
                                        <p:cTn id="16" dur="500"/>
                                        <p:tgtEl>
                                          <p:spTgt spid="95"/>
                                        </p:tgtEl>
                                      </p:cBhvr>
                                    </p:animEffect>
                                  </p:childTnLst>
                                </p:cTn>
                              </p:par>
                              <p:par>
                                <p:cTn id="17" presetID="14" presetClass="entr" presetSubtype="10" fill="hold" grpId="0" nodeType="withEffect">
                                  <p:stCondLst>
                                    <p:cond delay="500"/>
                                  </p:stCondLst>
                                  <p:childTnLst>
                                    <p:set>
                                      <p:cBhvr>
                                        <p:cTn id="18" dur="1" fill="hold">
                                          <p:stCondLst>
                                            <p:cond delay="0"/>
                                          </p:stCondLst>
                                        </p:cTn>
                                        <p:tgtEl>
                                          <p:spTgt spid="96"/>
                                        </p:tgtEl>
                                        <p:attrNameLst>
                                          <p:attrName>style.visibility</p:attrName>
                                        </p:attrNameLst>
                                      </p:cBhvr>
                                      <p:to>
                                        <p:strVal val="visible"/>
                                      </p:to>
                                    </p:set>
                                    <p:animEffect transition="in" filter="randombar(horizontal)">
                                      <p:cBhvr>
                                        <p:cTn id="19" dur="500"/>
                                        <p:tgtEl>
                                          <p:spTgt spid="96"/>
                                        </p:tgtEl>
                                      </p:cBhvr>
                                    </p:animEffect>
                                  </p:childTnLst>
                                </p:cTn>
                              </p:par>
                              <p:par>
                                <p:cTn id="20" presetID="14" presetClass="entr" presetSubtype="10" fill="hold" grpId="0" nodeType="withEffect">
                                  <p:stCondLst>
                                    <p:cond delay="500"/>
                                  </p:stCondLst>
                                  <p:childTnLst>
                                    <p:set>
                                      <p:cBhvr>
                                        <p:cTn id="21" dur="1" fill="hold">
                                          <p:stCondLst>
                                            <p:cond delay="0"/>
                                          </p:stCondLst>
                                        </p:cTn>
                                        <p:tgtEl>
                                          <p:spTgt spid="47"/>
                                        </p:tgtEl>
                                        <p:attrNameLst>
                                          <p:attrName>style.visibility</p:attrName>
                                        </p:attrNameLst>
                                      </p:cBhvr>
                                      <p:to>
                                        <p:strVal val="visible"/>
                                      </p:to>
                                    </p:set>
                                    <p:animEffect transition="in" filter="randombar(horizontal)">
                                      <p:cBhvr>
                                        <p:cTn id="22" dur="500"/>
                                        <p:tgtEl>
                                          <p:spTgt spid="47"/>
                                        </p:tgtEl>
                                      </p:cBhvr>
                                    </p:animEffect>
                                  </p:childTnLst>
                                </p:cTn>
                              </p:par>
                            </p:childTnLst>
                          </p:cTn>
                        </p:par>
                        <p:par>
                          <p:cTn id="23" fill="hold">
                            <p:stCondLst>
                              <p:cond delay="1000"/>
                            </p:stCondLst>
                            <p:childTnLst>
                              <p:par>
                                <p:cTn id="24" presetID="22" presetClass="entr" presetSubtype="4" fill="hold" nodeType="afterEffect">
                                  <p:stCondLst>
                                    <p:cond delay="0"/>
                                  </p:stCondLst>
                                  <p:childTnLst>
                                    <p:set>
                                      <p:cBhvr>
                                        <p:cTn id="25" dur="1" fill="hold">
                                          <p:stCondLst>
                                            <p:cond delay="0"/>
                                          </p:stCondLst>
                                        </p:cTn>
                                        <p:tgtEl>
                                          <p:spTgt spid="48"/>
                                        </p:tgtEl>
                                        <p:attrNameLst>
                                          <p:attrName>style.visibility</p:attrName>
                                        </p:attrNameLst>
                                      </p:cBhvr>
                                      <p:to>
                                        <p:strVal val="visible"/>
                                      </p:to>
                                    </p:set>
                                    <p:animEffect transition="in" filter="wipe(down)">
                                      <p:cBhvr>
                                        <p:cTn id="26" dur="1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94" grpId="0"/>
      <p:bldP spid="95" grpId="0"/>
      <p:bldP spid="96" grpId="0"/>
      <p:bldP spid="98" grpId="0"/>
      <p:bldP spid="4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3" name="组合 53"/>
          <p:cNvGrpSpPr/>
          <p:nvPr/>
        </p:nvGrpSpPr>
        <p:grpSpPr>
          <a:xfrm>
            <a:off x="2330171" y="1270332"/>
            <a:ext cx="2526917" cy="2793802"/>
            <a:chOff x="6384386" y="1516061"/>
            <a:chExt cx="4013201" cy="4437064"/>
          </a:xfrm>
        </p:grpSpPr>
        <p:sp>
          <p:nvSpPr>
            <p:cNvPr id="84" name="Freeform 35"/>
            <p:cNvSpPr/>
            <p:nvPr/>
          </p:nvSpPr>
          <p:spPr bwMode="auto">
            <a:xfrm>
              <a:off x="8762462" y="4037012"/>
              <a:ext cx="1635125" cy="1916113"/>
            </a:xfrm>
            <a:custGeom>
              <a:avLst/>
              <a:gdLst>
                <a:gd name="T0" fmla="*/ 1272831 w 1873"/>
                <a:gd name="T1" fmla="*/ 0 h 2171"/>
                <a:gd name="T2" fmla="*/ 0 w 1873"/>
                <a:gd name="T3" fmla="*/ 1011453 h 2171"/>
                <a:gd name="T4" fmla="*/ 96903 w 1873"/>
                <a:gd name="T5" fmla="*/ 1916113 h 2171"/>
                <a:gd name="T6" fmla="*/ 1635125 w 1873"/>
                <a:gd name="T7" fmla="*/ 592221 h 2171"/>
                <a:gd name="T8" fmla="*/ 1272831 w 1873"/>
                <a:gd name="T9" fmla="*/ 0 h 2171"/>
                <a:gd name="T10" fmla="*/ 0 60000 65536"/>
                <a:gd name="T11" fmla="*/ 0 60000 65536"/>
                <a:gd name="T12" fmla="*/ 0 60000 65536"/>
                <a:gd name="T13" fmla="*/ 0 60000 65536"/>
                <a:gd name="T14" fmla="*/ 0 60000 65536"/>
                <a:gd name="T15" fmla="*/ 0 w 1873"/>
                <a:gd name="T16" fmla="*/ 0 h 2171"/>
                <a:gd name="T17" fmla="*/ 1873 w 1873"/>
                <a:gd name="T18" fmla="*/ 2171 h 2171"/>
              </a:gdLst>
              <a:ahLst/>
              <a:cxnLst>
                <a:cxn ang="T10">
                  <a:pos x="T0" y="T1"/>
                </a:cxn>
                <a:cxn ang="T11">
                  <a:pos x="T2" y="T3"/>
                </a:cxn>
                <a:cxn ang="T12">
                  <a:pos x="T4" y="T5"/>
                </a:cxn>
                <a:cxn ang="T13">
                  <a:pos x="T6" y="T7"/>
                </a:cxn>
                <a:cxn ang="T14">
                  <a:pos x="T8" y="T9"/>
                </a:cxn>
              </a:cxnLst>
              <a:rect l="T15" t="T16" r="T17" b="T18"/>
              <a:pathLst>
                <a:path w="1873" h="2171">
                  <a:moveTo>
                    <a:pt x="1458" y="0"/>
                  </a:moveTo>
                  <a:lnTo>
                    <a:pt x="0" y="1146"/>
                  </a:lnTo>
                  <a:lnTo>
                    <a:pt x="111" y="2171"/>
                  </a:lnTo>
                  <a:lnTo>
                    <a:pt x="1873" y="671"/>
                  </a:lnTo>
                  <a:lnTo>
                    <a:pt x="1458" y="0"/>
                  </a:lnTo>
                  <a:close/>
                </a:path>
              </a:pathLst>
            </a:custGeom>
            <a:gradFill rotWithShape="1">
              <a:gsLst>
                <a:gs pos="0">
                  <a:srgbClr val="F8F8F8"/>
                </a:gs>
                <a:gs pos="100000">
                  <a:srgbClr val="EAEAEA"/>
                </a:gs>
              </a:gsLst>
              <a:lin ang="1890000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85" name="Freeform 44"/>
            <p:cNvSpPr/>
            <p:nvPr/>
          </p:nvSpPr>
          <p:spPr bwMode="auto">
            <a:xfrm>
              <a:off x="6384386" y="4130675"/>
              <a:ext cx="2495550" cy="1822450"/>
            </a:xfrm>
            <a:custGeom>
              <a:avLst/>
              <a:gdLst>
                <a:gd name="T0" fmla="*/ 334428 w 2858"/>
                <a:gd name="T1" fmla="*/ 0 h 2069"/>
                <a:gd name="T2" fmla="*/ 0 w 2858"/>
                <a:gd name="T3" fmla="*/ 539072 h 2069"/>
                <a:gd name="T4" fmla="*/ 2495550 w 2858"/>
                <a:gd name="T5" fmla="*/ 1822450 h 2069"/>
                <a:gd name="T6" fmla="*/ 2395134 w 2858"/>
                <a:gd name="T7" fmla="*/ 915189 h 2069"/>
                <a:gd name="T8" fmla="*/ 334428 w 2858"/>
                <a:gd name="T9" fmla="*/ 0 h 2069"/>
                <a:gd name="T10" fmla="*/ 0 60000 65536"/>
                <a:gd name="T11" fmla="*/ 0 60000 65536"/>
                <a:gd name="T12" fmla="*/ 0 60000 65536"/>
                <a:gd name="T13" fmla="*/ 0 60000 65536"/>
                <a:gd name="T14" fmla="*/ 0 60000 65536"/>
                <a:gd name="T15" fmla="*/ 0 w 2858"/>
                <a:gd name="T16" fmla="*/ 0 h 2069"/>
                <a:gd name="T17" fmla="*/ 2858 w 2858"/>
                <a:gd name="T18" fmla="*/ 2069 h 2069"/>
              </a:gdLst>
              <a:ahLst/>
              <a:cxnLst>
                <a:cxn ang="T10">
                  <a:pos x="T0" y="T1"/>
                </a:cxn>
                <a:cxn ang="T11">
                  <a:pos x="T2" y="T3"/>
                </a:cxn>
                <a:cxn ang="T12">
                  <a:pos x="T4" y="T5"/>
                </a:cxn>
                <a:cxn ang="T13">
                  <a:pos x="T6" y="T7"/>
                </a:cxn>
                <a:cxn ang="T14">
                  <a:pos x="T8" y="T9"/>
                </a:cxn>
              </a:cxnLst>
              <a:rect l="T15" t="T16" r="T17" b="T18"/>
              <a:pathLst>
                <a:path w="2858" h="2069">
                  <a:moveTo>
                    <a:pt x="383" y="0"/>
                  </a:moveTo>
                  <a:lnTo>
                    <a:pt x="0" y="612"/>
                  </a:lnTo>
                  <a:lnTo>
                    <a:pt x="2858" y="2069"/>
                  </a:lnTo>
                  <a:lnTo>
                    <a:pt x="2743" y="1039"/>
                  </a:lnTo>
                  <a:lnTo>
                    <a:pt x="383" y="0"/>
                  </a:lnTo>
                  <a:close/>
                </a:path>
              </a:pathLst>
            </a:custGeom>
            <a:gradFill rotWithShape="1">
              <a:gsLst>
                <a:gs pos="0">
                  <a:srgbClr val="DDDDDD"/>
                </a:gs>
                <a:gs pos="100000">
                  <a:srgbClr val="969696"/>
                </a:gs>
              </a:gsLst>
              <a:lin ang="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86" name="Freeform 34"/>
            <p:cNvSpPr/>
            <p:nvPr/>
          </p:nvSpPr>
          <p:spPr bwMode="auto">
            <a:xfrm>
              <a:off x="6701886" y="3592512"/>
              <a:ext cx="3341687" cy="1449388"/>
            </a:xfrm>
            <a:custGeom>
              <a:avLst/>
              <a:gdLst>
                <a:gd name="T0" fmla="*/ 0 w 3825"/>
                <a:gd name="T1" fmla="*/ 543957 h 1660"/>
                <a:gd name="T2" fmla="*/ 2061800 w 3825"/>
                <a:gd name="T3" fmla="*/ 1449388 h 1660"/>
                <a:gd name="T4" fmla="*/ 3341688 w 3825"/>
                <a:gd name="T5" fmla="*/ 455771 h 1660"/>
                <a:gd name="T6" fmla="*/ 1611873 w 3825"/>
                <a:gd name="T7" fmla="*/ 0 h 1660"/>
                <a:gd name="T8" fmla="*/ 0 w 3825"/>
                <a:gd name="T9" fmla="*/ 543957 h 1660"/>
                <a:gd name="T10" fmla="*/ 0 60000 65536"/>
                <a:gd name="T11" fmla="*/ 0 60000 65536"/>
                <a:gd name="T12" fmla="*/ 0 60000 65536"/>
                <a:gd name="T13" fmla="*/ 0 60000 65536"/>
                <a:gd name="T14" fmla="*/ 0 60000 65536"/>
                <a:gd name="T15" fmla="*/ 0 w 3825"/>
                <a:gd name="T16" fmla="*/ 0 h 1660"/>
                <a:gd name="T17" fmla="*/ 3825 w 3825"/>
                <a:gd name="T18" fmla="*/ 1660 h 1660"/>
              </a:gdLst>
              <a:ahLst/>
              <a:cxnLst>
                <a:cxn ang="T10">
                  <a:pos x="T0" y="T1"/>
                </a:cxn>
                <a:cxn ang="T11">
                  <a:pos x="T2" y="T3"/>
                </a:cxn>
                <a:cxn ang="T12">
                  <a:pos x="T4" y="T5"/>
                </a:cxn>
                <a:cxn ang="T13">
                  <a:pos x="T6" y="T7"/>
                </a:cxn>
                <a:cxn ang="T14">
                  <a:pos x="T8" y="T9"/>
                </a:cxn>
              </a:cxnLst>
              <a:rect l="T15" t="T16" r="T17" b="T18"/>
              <a:pathLst>
                <a:path w="3825" h="1660">
                  <a:moveTo>
                    <a:pt x="0" y="623"/>
                  </a:moveTo>
                  <a:lnTo>
                    <a:pt x="2360" y="1660"/>
                  </a:lnTo>
                  <a:lnTo>
                    <a:pt x="3825" y="522"/>
                  </a:lnTo>
                  <a:lnTo>
                    <a:pt x="1845" y="0"/>
                  </a:lnTo>
                  <a:lnTo>
                    <a:pt x="0" y="623"/>
                  </a:lnTo>
                  <a:close/>
                </a:path>
              </a:pathLst>
            </a:custGeom>
            <a:solidFill>
              <a:srgbClr val="808080"/>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87" name="Freeform 31"/>
            <p:cNvSpPr/>
            <p:nvPr/>
          </p:nvSpPr>
          <p:spPr bwMode="auto">
            <a:xfrm>
              <a:off x="7930611" y="2032000"/>
              <a:ext cx="820737" cy="236537"/>
            </a:xfrm>
            <a:custGeom>
              <a:avLst/>
              <a:gdLst>
                <a:gd name="T0" fmla="*/ 0 w 517"/>
                <a:gd name="T1" fmla="*/ 112712 h 149"/>
                <a:gd name="T2" fmla="*/ 503238 w 517"/>
                <a:gd name="T3" fmla="*/ 236537 h 149"/>
                <a:gd name="T4" fmla="*/ 820738 w 517"/>
                <a:gd name="T5" fmla="*/ 73025 h 149"/>
                <a:gd name="T6" fmla="*/ 379413 w 517"/>
                <a:gd name="T7" fmla="*/ 0 h 149"/>
                <a:gd name="T8" fmla="*/ 0 w 517"/>
                <a:gd name="T9" fmla="*/ 112712 h 149"/>
                <a:gd name="T10" fmla="*/ 0 60000 65536"/>
                <a:gd name="T11" fmla="*/ 0 60000 65536"/>
                <a:gd name="T12" fmla="*/ 0 60000 65536"/>
                <a:gd name="T13" fmla="*/ 0 60000 65536"/>
                <a:gd name="T14" fmla="*/ 0 60000 65536"/>
                <a:gd name="T15" fmla="*/ 0 w 517"/>
                <a:gd name="T16" fmla="*/ 0 h 149"/>
                <a:gd name="T17" fmla="*/ 517 w 517"/>
                <a:gd name="T18" fmla="*/ 149 h 149"/>
              </a:gdLst>
              <a:ahLst/>
              <a:cxnLst>
                <a:cxn ang="T10">
                  <a:pos x="T0" y="T1"/>
                </a:cxn>
                <a:cxn ang="T11">
                  <a:pos x="T2" y="T3"/>
                </a:cxn>
                <a:cxn ang="T12">
                  <a:pos x="T4" y="T5"/>
                </a:cxn>
                <a:cxn ang="T13">
                  <a:pos x="T6" y="T7"/>
                </a:cxn>
                <a:cxn ang="T14">
                  <a:pos x="T8" y="T9"/>
                </a:cxn>
              </a:cxnLst>
              <a:rect l="T15" t="T16" r="T17" b="T18"/>
              <a:pathLst>
                <a:path w="517" h="149">
                  <a:moveTo>
                    <a:pt x="0" y="71"/>
                  </a:moveTo>
                  <a:lnTo>
                    <a:pt x="317" y="149"/>
                  </a:lnTo>
                  <a:lnTo>
                    <a:pt x="517" y="46"/>
                  </a:lnTo>
                  <a:lnTo>
                    <a:pt x="239" y="0"/>
                  </a:lnTo>
                  <a:lnTo>
                    <a:pt x="0" y="71"/>
                  </a:lnTo>
                  <a:close/>
                </a:path>
              </a:pathLst>
            </a:custGeom>
            <a:solidFill>
              <a:schemeClr val="bg2">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8" name="Freeform 32"/>
            <p:cNvSpPr/>
            <p:nvPr/>
          </p:nvSpPr>
          <p:spPr bwMode="auto">
            <a:xfrm>
              <a:off x="7533736" y="2693987"/>
              <a:ext cx="1635125" cy="406400"/>
            </a:xfrm>
            <a:custGeom>
              <a:avLst/>
              <a:gdLst>
                <a:gd name="T0" fmla="*/ 3492 w 1873"/>
                <a:gd name="T1" fmla="*/ 119478 h 466"/>
                <a:gd name="T2" fmla="*/ 1064184 w 1873"/>
                <a:gd name="T3" fmla="*/ 406400 h 466"/>
                <a:gd name="T4" fmla="*/ 1635125 w 1873"/>
                <a:gd name="T5" fmla="*/ 99420 h 466"/>
                <a:gd name="T6" fmla="*/ 873871 w 1873"/>
                <a:gd name="T7" fmla="*/ 0 h 466"/>
                <a:gd name="T8" fmla="*/ 0 w 1873"/>
                <a:gd name="T9" fmla="*/ 93315 h 466"/>
                <a:gd name="T10" fmla="*/ 3492 w 1873"/>
                <a:gd name="T11" fmla="*/ 119478 h 466"/>
                <a:gd name="T12" fmla="*/ 0 60000 65536"/>
                <a:gd name="T13" fmla="*/ 0 60000 65536"/>
                <a:gd name="T14" fmla="*/ 0 60000 65536"/>
                <a:gd name="T15" fmla="*/ 0 60000 65536"/>
                <a:gd name="T16" fmla="*/ 0 60000 65536"/>
                <a:gd name="T17" fmla="*/ 0 60000 65536"/>
                <a:gd name="T18" fmla="*/ 0 w 1873"/>
                <a:gd name="T19" fmla="*/ 0 h 466"/>
                <a:gd name="T20" fmla="*/ 1873 w 1873"/>
                <a:gd name="T21" fmla="*/ 466 h 466"/>
              </a:gdLst>
              <a:ahLst/>
              <a:cxnLst>
                <a:cxn ang="T12">
                  <a:pos x="T0" y="T1"/>
                </a:cxn>
                <a:cxn ang="T13">
                  <a:pos x="T2" y="T3"/>
                </a:cxn>
                <a:cxn ang="T14">
                  <a:pos x="T4" y="T5"/>
                </a:cxn>
                <a:cxn ang="T15">
                  <a:pos x="T6" y="T7"/>
                </a:cxn>
                <a:cxn ang="T16">
                  <a:pos x="T8" y="T9"/>
                </a:cxn>
                <a:cxn ang="T17">
                  <a:pos x="T10" y="T11"/>
                </a:cxn>
              </a:cxnLst>
              <a:rect l="T18" t="T19" r="T20" b="T21"/>
              <a:pathLst>
                <a:path w="1873" h="466">
                  <a:moveTo>
                    <a:pt x="4" y="137"/>
                  </a:moveTo>
                  <a:lnTo>
                    <a:pt x="1219" y="466"/>
                  </a:lnTo>
                  <a:lnTo>
                    <a:pt x="1873" y="114"/>
                  </a:lnTo>
                  <a:lnTo>
                    <a:pt x="1001" y="0"/>
                  </a:lnTo>
                  <a:lnTo>
                    <a:pt x="0" y="107"/>
                  </a:lnTo>
                  <a:lnTo>
                    <a:pt x="4" y="137"/>
                  </a:lnTo>
                  <a:close/>
                </a:path>
              </a:pathLst>
            </a:custGeom>
            <a:solidFill>
              <a:schemeClr val="bg2">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9" name="Freeform 33"/>
            <p:cNvSpPr/>
            <p:nvPr/>
          </p:nvSpPr>
          <p:spPr bwMode="auto">
            <a:xfrm>
              <a:off x="7136862" y="3100387"/>
              <a:ext cx="2487613" cy="936625"/>
            </a:xfrm>
            <a:custGeom>
              <a:avLst/>
              <a:gdLst>
                <a:gd name="T0" fmla="*/ 0 w 1567"/>
                <a:gd name="T1" fmla="*/ 360363 h 590"/>
                <a:gd name="T2" fmla="*/ 1519238 w 1567"/>
                <a:gd name="T3" fmla="*/ 936625 h 590"/>
                <a:gd name="T4" fmla="*/ 2487613 w 1567"/>
                <a:gd name="T5" fmla="*/ 368300 h 590"/>
                <a:gd name="T6" fmla="*/ 1144588 w 1567"/>
                <a:gd name="T7" fmla="*/ 0 h 590"/>
                <a:gd name="T8" fmla="*/ 0 w 1567"/>
                <a:gd name="T9" fmla="*/ 360363 h 590"/>
                <a:gd name="T10" fmla="*/ 0 60000 65536"/>
                <a:gd name="T11" fmla="*/ 0 60000 65536"/>
                <a:gd name="T12" fmla="*/ 0 60000 65536"/>
                <a:gd name="T13" fmla="*/ 0 60000 65536"/>
                <a:gd name="T14" fmla="*/ 0 60000 65536"/>
                <a:gd name="T15" fmla="*/ 0 w 1567"/>
                <a:gd name="T16" fmla="*/ 0 h 590"/>
                <a:gd name="T17" fmla="*/ 1567 w 1567"/>
                <a:gd name="T18" fmla="*/ 590 h 590"/>
              </a:gdLst>
              <a:ahLst/>
              <a:cxnLst>
                <a:cxn ang="T10">
                  <a:pos x="T0" y="T1"/>
                </a:cxn>
                <a:cxn ang="T11">
                  <a:pos x="T2" y="T3"/>
                </a:cxn>
                <a:cxn ang="T12">
                  <a:pos x="T4" y="T5"/>
                </a:cxn>
                <a:cxn ang="T13">
                  <a:pos x="T6" y="T7"/>
                </a:cxn>
                <a:cxn ang="T14">
                  <a:pos x="T8" y="T9"/>
                </a:cxn>
              </a:cxnLst>
              <a:rect l="T15" t="T16" r="T17" b="T18"/>
              <a:pathLst>
                <a:path w="1567" h="590">
                  <a:moveTo>
                    <a:pt x="0" y="227"/>
                  </a:moveTo>
                  <a:lnTo>
                    <a:pt x="957" y="590"/>
                  </a:lnTo>
                  <a:lnTo>
                    <a:pt x="1567" y="232"/>
                  </a:lnTo>
                  <a:lnTo>
                    <a:pt x="721" y="0"/>
                  </a:lnTo>
                  <a:lnTo>
                    <a:pt x="0" y="227"/>
                  </a:lnTo>
                  <a:close/>
                </a:path>
              </a:pathLst>
            </a:custGeom>
            <a:solidFill>
              <a:srgbClr val="808080"/>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0" name="Freeform 36"/>
            <p:cNvSpPr/>
            <p:nvPr/>
          </p:nvSpPr>
          <p:spPr bwMode="auto">
            <a:xfrm>
              <a:off x="8657686" y="3457575"/>
              <a:ext cx="1292225" cy="1392237"/>
            </a:xfrm>
            <a:custGeom>
              <a:avLst/>
              <a:gdLst>
                <a:gd name="T0" fmla="*/ 952809 w 1481"/>
                <a:gd name="T1" fmla="*/ 0 h 1594"/>
                <a:gd name="T2" fmla="*/ 0 w 1481"/>
                <a:gd name="T3" fmla="*/ 536282 h 1594"/>
                <a:gd name="T4" fmla="*/ 96851 w 1481"/>
                <a:gd name="T5" fmla="*/ 1392237 h 1594"/>
                <a:gd name="T6" fmla="*/ 1292225 w 1481"/>
                <a:gd name="T7" fmla="*/ 526674 h 1594"/>
                <a:gd name="T8" fmla="*/ 952809 w 1481"/>
                <a:gd name="T9" fmla="*/ 0 h 1594"/>
                <a:gd name="T10" fmla="*/ 0 60000 65536"/>
                <a:gd name="T11" fmla="*/ 0 60000 65536"/>
                <a:gd name="T12" fmla="*/ 0 60000 65536"/>
                <a:gd name="T13" fmla="*/ 0 60000 65536"/>
                <a:gd name="T14" fmla="*/ 0 60000 65536"/>
                <a:gd name="T15" fmla="*/ 0 w 1481"/>
                <a:gd name="T16" fmla="*/ 0 h 1594"/>
                <a:gd name="T17" fmla="*/ 1481 w 1481"/>
                <a:gd name="T18" fmla="*/ 1594 h 1594"/>
              </a:gdLst>
              <a:ahLst/>
              <a:cxnLst>
                <a:cxn ang="T10">
                  <a:pos x="T0" y="T1"/>
                </a:cxn>
                <a:cxn ang="T11">
                  <a:pos x="T2" y="T3"/>
                </a:cxn>
                <a:cxn ang="T12">
                  <a:pos x="T4" y="T5"/>
                </a:cxn>
                <a:cxn ang="T13">
                  <a:pos x="T6" y="T7"/>
                </a:cxn>
                <a:cxn ang="T14">
                  <a:pos x="T8" y="T9"/>
                </a:cxn>
              </a:cxnLst>
              <a:rect l="T15" t="T16" r="T17" b="T18"/>
              <a:pathLst>
                <a:path w="1481" h="1594">
                  <a:moveTo>
                    <a:pt x="1092" y="0"/>
                  </a:moveTo>
                  <a:lnTo>
                    <a:pt x="0" y="614"/>
                  </a:lnTo>
                  <a:lnTo>
                    <a:pt x="111" y="1594"/>
                  </a:lnTo>
                  <a:lnTo>
                    <a:pt x="1481" y="603"/>
                  </a:lnTo>
                  <a:lnTo>
                    <a:pt x="1092" y="0"/>
                  </a:lnTo>
                  <a:close/>
                </a:path>
              </a:pathLst>
            </a:custGeom>
            <a:gradFill rotWithShape="1">
              <a:gsLst>
                <a:gs pos="0">
                  <a:srgbClr val="F8F8F8"/>
                </a:gs>
                <a:gs pos="100000">
                  <a:srgbClr val="EAEAEA"/>
                </a:gs>
              </a:gsLst>
              <a:lin ang="189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1" name="Freeform 37"/>
            <p:cNvSpPr/>
            <p:nvPr/>
          </p:nvSpPr>
          <p:spPr bwMode="auto">
            <a:xfrm>
              <a:off x="8524338" y="2782887"/>
              <a:ext cx="976314" cy="1027113"/>
            </a:xfrm>
            <a:custGeom>
              <a:avLst/>
              <a:gdLst>
                <a:gd name="T0" fmla="*/ 641852 w 1118"/>
                <a:gd name="T1" fmla="*/ 0 h 1221"/>
                <a:gd name="T2" fmla="*/ 0 w 1118"/>
                <a:gd name="T3" fmla="*/ 286010 h 1221"/>
                <a:gd name="T4" fmla="*/ 82960 w 1118"/>
                <a:gd name="T5" fmla="*/ 1027113 h 1221"/>
                <a:gd name="T6" fmla="*/ 976313 w 1118"/>
                <a:gd name="T7" fmla="*/ 522389 h 1221"/>
                <a:gd name="T8" fmla="*/ 641852 w 1118"/>
                <a:gd name="T9" fmla="*/ 0 h 1221"/>
                <a:gd name="T10" fmla="*/ 0 60000 65536"/>
                <a:gd name="T11" fmla="*/ 0 60000 65536"/>
                <a:gd name="T12" fmla="*/ 0 60000 65536"/>
                <a:gd name="T13" fmla="*/ 0 60000 65536"/>
                <a:gd name="T14" fmla="*/ 0 60000 65536"/>
                <a:gd name="T15" fmla="*/ 0 w 1118"/>
                <a:gd name="T16" fmla="*/ 0 h 1221"/>
                <a:gd name="T17" fmla="*/ 1118 w 1118"/>
                <a:gd name="T18" fmla="*/ 1221 h 1221"/>
              </a:gdLst>
              <a:ahLst/>
              <a:cxnLst>
                <a:cxn ang="T10">
                  <a:pos x="T0" y="T1"/>
                </a:cxn>
                <a:cxn ang="T11">
                  <a:pos x="T2" y="T3"/>
                </a:cxn>
                <a:cxn ang="T12">
                  <a:pos x="T4" y="T5"/>
                </a:cxn>
                <a:cxn ang="T13">
                  <a:pos x="T6" y="T7"/>
                </a:cxn>
                <a:cxn ang="T14">
                  <a:pos x="T8" y="T9"/>
                </a:cxn>
              </a:cxnLst>
              <a:rect l="T15" t="T16" r="T17" b="T18"/>
              <a:pathLst>
                <a:path w="1118" h="1221">
                  <a:moveTo>
                    <a:pt x="735" y="0"/>
                  </a:moveTo>
                  <a:lnTo>
                    <a:pt x="0" y="340"/>
                  </a:lnTo>
                  <a:lnTo>
                    <a:pt x="95" y="1221"/>
                  </a:lnTo>
                  <a:lnTo>
                    <a:pt x="1118" y="621"/>
                  </a:lnTo>
                  <a:lnTo>
                    <a:pt x="735" y="0"/>
                  </a:lnTo>
                  <a:close/>
                </a:path>
              </a:pathLst>
            </a:custGeom>
            <a:solidFill>
              <a:srgbClr val="0079FF"/>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2" name="Freeform 38"/>
            <p:cNvSpPr/>
            <p:nvPr/>
          </p:nvSpPr>
          <p:spPr bwMode="auto">
            <a:xfrm>
              <a:off x="8335425" y="1516062"/>
              <a:ext cx="268287" cy="527050"/>
            </a:xfrm>
            <a:custGeom>
              <a:avLst/>
              <a:gdLst>
                <a:gd name="T0" fmla="*/ 0 w 307"/>
                <a:gd name="T1" fmla="*/ 0 h 603"/>
                <a:gd name="T2" fmla="*/ 57677 w 307"/>
                <a:gd name="T3" fmla="*/ 527050 h 603"/>
                <a:gd name="T4" fmla="*/ 268287 w 307"/>
                <a:gd name="T5" fmla="*/ 434401 h 603"/>
                <a:gd name="T6" fmla="*/ 0 w 307"/>
                <a:gd name="T7" fmla="*/ 0 h 603"/>
                <a:gd name="T8" fmla="*/ 0 60000 65536"/>
                <a:gd name="T9" fmla="*/ 0 60000 65536"/>
                <a:gd name="T10" fmla="*/ 0 60000 65536"/>
                <a:gd name="T11" fmla="*/ 0 60000 65536"/>
                <a:gd name="T12" fmla="*/ 0 w 307"/>
                <a:gd name="T13" fmla="*/ 0 h 603"/>
                <a:gd name="T14" fmla="*/ 307 w 307"/>
                <a:gd name="T15" fmla="*/ 603 h 603"/>
              </a:gdLst>
              <a:ahLst/>
              <a:cxnLst>
                <a:cxn ang="T8">
                  <a:pos x="T0" y="T1"/>
                </a:cxn>
                <a:cxn ang="T9">
                  <a:pos x="T2" y="T3"/>
                </a:cxn>
                <a:cxn ang="T10">
                  <a:pos x="T4" y="T5"/>
                </a:cxn>
                <a:cxn ang="T11">
                  <a:pos x="T6" y="T7"/>
                </a:cxn>
              </a:cxnLst>
              <a:rect l="T12" t="T13" r="T14" b="T15"/>
              <a:pathLst>
                <a:path w="307" h="603">
                  <a:moveTo>
                    <a:pt x="0" y="0"/>
                  </a:moveTo>
                  <a:lnTo>
                    <a:pt x="66" y="603"/>
                  </a:lnTo>
                  <a:lnTo>
                    <a:pt x="307" y="497"/>
                  </a:lnTo>
                  <a:lnTo>
                    <a:pt x="0" y="0"/>
                  </a:lnTo>
                  <a:close/>
                </a:path>
              </a:pathLst>
            </a:custGeom>
            <a:solidFill>
              <a:srgbClr val="0079FF"/>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3" name="Freeform 39"/>
            <p:cNvSpPr/>
            <p:nvPr/>
          </p:nvSpPr>
          <p:spPr bwMode="auto">
            <a:xfrm>
              <a:off x="8435435" y="2109787"/>
              <a:ext cx="642938" cy="792163"/>
            </a:xfrm>
            <a:custGeom>
              <a:avLst/>
              <a:gdLst>
                <a:gd name="T0" fmla="*/ 316671 w 737"/>
                <a:gd name="T1" fmla="*/ 0 h 907"/>
                <a:gd name="T2" fmla="*/ 0 w 737"/>
                <a:gd name="T3" fmla="*/ 127515 h 907"/>
                <a:gd name="T4" fmla="*/ 71534 w 737"/>
                <a:gd name="T5" fmla="*/ 792163 h 907"/>
                <a:gd name="T6" fmla="*/ 642938 w 737"/>
                <a:gd name="T7" fmla="*/ 527526 h 907"/>
                <a:gd name="T8" fmla="*/ 316671 w 737"/>
                <a:gd name="T9" fmla="*/ 0 h 907"/>
                <a:gd name="T10" fmla="*/ 0 60000 65536"/>
                <a:gd name="T11" fmla="*/ 0 60000 65536"/>
                <a:gd name="T12" fmla="*/ 0 60000 65536"/>
                <a:gd name="T13" fmla="*/ 0 60000 65536"/>
                <a:gd name="T14" fmla="*/ 0 60000 65536"/>
                <a:gd name="T15" fmla="*/ 0 w 737"/>
                <a:gd name="T16" fmla="*/ 0 h 907"/>
                <a:gd name="T17" fmla="*/ 737 w 737"/>
                <a:gd name="T18" fmla="*/ 907 h 907"/>
              </a:gdLst>
              <a:ahLst/>
              <a:cxnLst>
                <a:cxn ang="T10">
                  <a:pos x="T0" y="T1"/>
                </a:cxn>
                <a:cxn ang="T11">
                  <a:pos x="T2" y="T3"/>
                </a:cxn>
                <a:cxn ang="T12">
                  <a:pos x="T4" y="T5"/>
                </a:cxn>
                <a:cxn ang="T13">
                  <a:pos x="T6" y="T7"/>
                </a:cxn>
                <a:cxn ang="T14">
                  <a:pos x="T8" y="T9"/>
                </a:cxn>
              </a:cxnLst>
              <a:rect l="T15" t="T16" r="T17" b="T18"/>
              <a:pathLst>
                <a:path w="737" h="907">
                  <a:moveTo>
                    <a:pt x="363" y="0"/>
                  </a:moveTo>
                  <a:lnTo>
                    <a:pt x="0" y="146"/>
                  </a:lnTo>
                  <a:lnTo>
                    <a:pt x="82" y="907"/>
                  </a:lnTo>
                  <a:lnTo>
                    <a:pt x="737" y="604"/>
                  </a:lnTo>
                  <a:lnTo>
                    <a:pt x="363" y="0"/>
                  </a:lnTo>
                  <a:close/>
                </a:path>
              </a:pathLst>
            </a:custGeom>
            <a:solidFill>
              <a:srgbClr val="0079FF"/>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4" name="Freeform 40"/>
            <p:cNvSpPr/>
            <p:nvPr/>
          </p:nvSpPr>
          <p:spPr bwMode="auto">
            <a:xfrm>
              <a:off x="8060786" y="1516061"/>
              <a:ext cx="344488" cy="533400"/>
            </a:xfrm>
            <a:custGeom>
              <a:avLst/>
              <a:gdLst>
                <a:gd name="T0" fmla="*/ 284312 w 395"/>
                <a:gd name="T1" fmla="*/ 0 h 610"/>
                <a:gd name="T2" fmla="*/ 0 w 395"/>
                <a:gd name="T3" fmla="*/ 463446 h 610"/>
                <a:gd name="T4" fmla="*/ 344488 w 395"/>
                <a:gd name="T5" fmla="*/ 533400 h 610"/>
                <a:gd name="T6" fmla="*/ 284312 w 395"/>
                <a:gd name="T7" fmla="*/ 0 h 610"/>
                <a:gd name="T8" fmla="*/ 0 60000 65536"/>
                <a:gd name="T9" fmla="*/ 0 60000 65536"/>
                <a:gd name="T10" fmla="*/ 0 60000 65536"/>
                <a:gd name="T11" fmla="*/ 0 60000 65536"/>
                <a:gd name="T12" fmla="*/ 0 w 395"/>
                <a:gd name="T13" fmla="*/ 0 h 610"/>
                <a:gd name="T14" fmla="*/ 395 w 395"/>
                <a:gd name="T15" fmla="*/ 610 h 610"/>
              </a:gdLst>
              <a:ahLst/>
              <a:cxnLst>
                <a:cxn ang="T8">
                  <a:pos x="T0" y="T1"/>
                </a:cxn>
                <a:cxn ang="T9">
                  <a:pos x="T2" y="T3"/>
                </a:cxn>
                <a:cxn ang="T10">
                  <a:pos x="T4" y="T5"/>
                </a:cxn>
                <a:cxn ang="T11">
                  <a:pos x="T6" y="T7"/>
                </a:cxn>
              </a:cxnLst>
              <a:rect l="T12" t="T13" r="T14" b="T15"/>
              <a:pathLst>
                <a:path w="395" h="610">
                  <a:moveTo>
                    <a:pt x="326" y="0"/>
                  </a:moveTo>
                  <a:lnTo>
                    <a:pt x="0" y="530"/>
                  </a:lnTo>
                  <a:lnTo>
                    <a:pt x="395" y="610"/>
                  </a:lnTo>
                  <a:lnTo>
                    <a:pt x="326" y="0"/>
                  </a:lnTo>
                  <a:close/>
                </a:path>
              </a:pathLst>
            </a:custGeom>
            <a:solidFill>
              <a:srgbClr val="00B4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5" name="Freeform 41"/>
            <p:cNvSpPr/>
            <p:nvPr/>
          </p:nvSpPr>
          <p:spPr bwMode="auto">
            <a:xfrm>
              <a:off x="7613110" y="2143123"/>
              <a:ext cx="901700" cy="760412"/>
            </a:xfrm>
            <a:custGeom>
              <a:avLst/>
              <a:gdLst>
                <a:gd name="T0" fmla="*/ 323844 w 1033"/>
                <a:gd name="T1" fmla="*/ 0 h 870"/>
                <a:gd name="T2" fmla="*/ 0 w 1033"/>
                <a:gd name="T3" fmla="*/ 525296 h 870"/>
                <a:gd name="T4" fmla="*/ 901700 w 1033"/>
                <a:gd name="T5" fmla="*/ 760412 h 870"/>
                <a:gd name="T6" fmla="*/ 829250 w 1033"/>
                <a:gd name="T7" fmla="*/ 99640 h 870"/>
                <a:gd name="T8" fmla="*/ 323844 w 1033"/>
                <a:gd name="T9" fmla="*/ 0 h 870"/>
                <a:gd name="T10" fmla="*/ 0 60000 65536"/>
                <a:gd name="T11" fmla="*/ 0 60000 65536"/>
                <a:gd name="T12" fmla="*/ 0 60000 65536"/>
                <a:gd name="T13" fmla="*/ 0 60000 65536"/>
                <a:gd name="T14" fmla="*/ 0 60000 65536"/>
                <a:gd name="T15" fmla="*/ 0 w 1033"/>
                <a:gd name="T16" fmla="*/ 0 h 870"/>
                <a:gd name="T17" fmla="*/ 1033 w 1033"/>
                <a:gd name="T18" fmla="*/ 870 h 870"/>
              </a:gdLst>
              <a:ahLst/>
              <a:cxnLst>
                <a:cxn ang="T10">
                  <a:pos x="T0" y="T1"/>
                </a:cxn>
                <a:cxn ang="T11">
                  <a:pos x="T2" y="T3"/>
                </a:cxn>
                <a:cxn ang="T12">
                  <a:pos x="T4" y="T5"/>
                </a:cxn>
                <a:cxn ang="T13">
                  <a:pos x="T6" y="T7"/>
                </a:cxn>
                <a:cxn ang="T14">
                  <a:pos x="T8" y="T9"/>
                </a:cxn>
              </a:cxnLst>
              <a:rect l="T15" t="T16" r="T17" b="T18"/>
              <a:pathLst>
                <a:path w="1033" h="870">
                  <a:moveTo>
                    <a:pt x="371" y="0"/>
                  </a:moveTo>
                  <a:lnTo>
                    <a:pt x="0" y="601"/>
                  </a:lnTo>
                  <a:lnTo>
                    <a:pt x="1033" y="870"/>
                  </a:lnTo>
                  <a:lnTo>
                    <a:pt x="950" y="114"/>
                  </a:lnTo>
                  <a:lnTo>
                    <a:pt x="371" y="0"/>
                  </a:lnTo>
                  <a:close/>
                </a:path>
              </a:pathLst>
            </a:custGeom>
            <a:solidFill>
              <a:srgbClr val="00B4FF"/>
            </a:soli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96" name="Freeform 42"/>
            <p:cNvSpPr/>
            <p:nvPr/>
          </p:nvSpPr>
          <p:spPr bwMode="auto">
            <a:xfrm>
              <a:off x="7216236" y="2782886"/>
              <a:ext cx="1400175" cy="1031875"/>
            </a:xfrm>
            <a:custGeom>
              <a:avLst/>
              <a:gdLst>
                <a:gd name="T0" fmla="*/ 325805 w 1603"/>
                <a:gd name="T1" fmla="*/ 0 h 1205"/>
                <a:gd name="T2" fmla="*/ 0 w 1603"/>
                <a:gd name="T3" fmla="*/ 521504 h 1205"/>
                <a:gd name="T4" fmla="*/ 1400175 w 1603"/>
                <a:gd name="T5" fmla="*/ 1031875 h 1205"/>
                <a:gd name="T6" fmla="*/ 1318069 w 1603"/>
                <a:gd name="T7" fmla="*/ 276594 h 1205"/>
                <a:gd name="T8" fmla="*/ 325805 w 1603"/>
                <a:gd name="T9" fmla="*/ 0 h 1205"/>
                <a:gd name="T10" fmla="*/ 0 60000 65536"/>
                <a:gd name="T11" fmla="*/ 0 60000 65536"/>
                <a:gd name="T12" fmla="*/ 0 60000 65536"/>
                <a:gd name="T13" fmla="*/ 0 60000 65536"/>
                <a:gd name="T14" fmla="*/ 0 60000 65536"/>
                <a:gd name="T15" fmla="*/ 0 w 1603"/>
                <a:gd name="T16" fmla="*/ 0 h 1205"/>
                <a:gd name="T17" fmla="*/ 1603 w 1603"/>
                <a:gd name="T18" fmla="*/ 1205 h 1205"/>
              </a:gdLst>
              <a:ahLst/>
              <a:cxnLst>
                <a:cxn ang="T10">
                  <a:pos x="T0" y="T1"/>
                </a:cxn>
                <a:cxn ang="T11">
                  <a:pos x="T2" y="T3"/>
                </a:cxn>
                <a:cxn ang="T12">
                  <a:pos x="T4" y="T5"/>
                </a:cxn>
                <a:cxn ang="T13">
                  <a:pos x="T6" y="T7"/>
                </a:cxn>
                <a:cxn ang="T14">
                  <a:pos x="T8" y="T9"/>
                </a:cxn>
              </a:cxnLst>
              <a:rect l="T15" t="T16" r="T17" b="T18"/>
              <a:pathLst>
                <a:path w="1603" h="1205">
                  <a:moveTo>
                    <a:pt x="373" y="0"/>
                  </a:moveTo>
                  <a:lnTo>
                    <a:pt x="0" y="609"/>
                  </a:lnTo>
                  <a:lnTo>
                    <a:pt x="1603" y="1205"/>
                  </a:lnTo>
                  <a:lnTo>
                    <a:pt x="1509" y="323"/>
                  </a:lnTo>
                  <a:lnTo>
                    <a:pt x="373" y="0"/>
                  </a:lnTo>
                  <a:close/>
                </a:path>
              </a:pathLst>
            </a:custGeom>
            <a:solidFill>
              <a:srgbClr val="00B4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7" name="Freeform 43"/>
            <p:cNvSpPr/>
            <p:nvPr/>
          </p:nvSpPr>
          <p:spPr bwMode="auto">
            <a:xfrm>
              <a:off x="6814601" y="3457575"/>
              <a:ext cx="1947862" cy="1385887"/>
            </a:xfrm>
            <a:custGeom>
              <a:avLst/>
              <a:gdLst>
                <a:gd name="T0" fmla="*/ 328429 w 2230"/>
                <a:gd name="T1" fmla="*/ 0 h 1620"/>
                <a:gd name="T2" fmla="*/ 0 w 2230"/>
                <a:gd name="T3" fmla="*/ 529546 h 1620"/>
                <a:gd name="T4" fmla="*/ 1947862 w 2230"/>
                <a:gd name="T5" fmla="*/ 1385887 h 1620"/>
                <a:gd name="T6" fmla="*/ 1855273 w 2230"/>
                <a:gd name="T7" fmla="*/ 543233 h 1620"/>
                <a:gd name="T8" fmla="*/ 328429 w 2230"/>
                <a:gd name="T9" fmla="*/ 0 h 1620"/>
                <a:gd name="T10" fmla="*/ 0 60000 65536"/>
                <a:gd name="T11" fmla="*/ 0 60000 65536"/>
                <a:gd name="T12" fmla="*/ 0 60000 65536"/>
                <a:gd name="T13" fmla="*/ 0 60000 65536"/>
                <a:gd name="T14" fmla="*/ 0 60000 65536"/>
                <a:gd name="T15" fmla="*/ 0 w 2230"/>
                <a:gd name="T16" fmla="*/ 0 h 1620"/>
                <a:gd name="T17" fmla="*/ 2230 w 2230"/>
                <a:gd name="T18" fmla="*/ 1620 h 1620"/>
              </a:gdLst>
              <a:ahLst/>
              <a:cxnLst>
                <a:cxn ang="T10">
                  <a:pos x="T0" y="T1"/>
                </a:cxn>
                <a:cxn ang="T11">
                  <a:pos x="T2" y="T3"/>
                </a:cxn>
                <a:cxn ang="T12">
                  <a:pos x="T4" y="T5"/>
                </a:cxn>
                <a:cxn ang="T13">
                  <a:pos x="T6" y="T7"/>
                </a:cxn>
                <a:cxn ang="T14">
                  <a:pos x="T8" y="T9"/>
                </a:cxn>
              </a:cxnLst>
              <a:rect l="T15" t="T16" r="T17" b="T18"/>
              <a:pathLst>
                <a:path w="2230" h="1620">
                  <a:moveTo>
                    <a:pt x="376" y="0"/>
                  </a:moveTo>
                  <a:lnTo>
                    <a:pt x="0" y="619"/>
                  </a:lnTo>
                  <a:lnTo>
                    <a:pt x="2230" y="1620"/>
                  </a:lnTo>
                  <a:lnTo>
                    <a:pt x="2124" y="635"/>
                  </a:lnTo>
                  <a:lnTo>
                    <a:pt x="376" y="0"/>
                  </a:lnTo>
                  <a:close/>
                </a:path>
              </a:pathLst>
            </a:custGeom>
            <a:gradFill rotWithShape="1">
              <a:gsLst>
                <a:gs pos="0">
                  <a:srgbClr val="DDDDDD"/>
                </a:gs>
                <a:gs pos="100000">
                  <a:srgbClr val="969696"/>
                </a:gs>
              </a:gsLst>
              <a:lin ang="0" scaled="1"/>
            </a:grad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grpSp>
        <p:nvGrpSpPr>
          <p:cNvPr id="99" name="Group 19"/>
          <p:cNvGrpSpPr/>
          <p:nvPr/>
        </p:nvGrpSpPr>
        <p:grpSpPr bwMode="auto">
          <a:xfrm flipH="1">
            <a:off x="4344670" y="65405"/>
            <a:ext cx="4721225" cy="5711825"/>
            <a:chOff x="975" y="255"/>
            <a:chExt cx="3447" cy="4065"/>
          </a:xfrm>
        </p:grpSpPr>
        <p:grpSp>
          <p:nvGrpSpPr>
            <p:cNvPr id="100" name="Group 20"/>
            <p:cNvGrpSpPr/>
            <p:nvPr/>
          </p:nvGrpSpPr>
          <p:grpSpPr bwMode="auto">
            <a:xfrm>
              <a:off x="975" y="283"/>
              <a:ext cx="3447" cy="4037"/>
              <a:chOff x="975" y="300"/>
              <a:chExt cx="3447" cy="4037"/>
            </a:xfrm>
          </p:grpSpPr>
          <p:pic>
            <p:nvPicPr>
              <p:cNvPr id="102" name="Picture 21" descr="T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03" name="Picture 22" descr="T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01" name="Picture 23" descr="T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5" y="255"/>
              <a:ext cx="3447" cy="406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9" name="组 168"/>
          <p:cNvGrpSpPr/>
          <p:nvPr/>
        </p:nvGrpSpPr>
        <p:grpSpPr>
          <a:xfrm>
            <a:off x="-249690" y="-138118"/>
            <a:ext cx="2924995" cy="5610703"/>
            <a:chOff x="-3536164" y="202031"/>
            <a:chExt cx="4097600" cy="4218888"/>
          </a:xfrm>
        </p:grpSpPr>
        <p:grpSp>
          <p:nvGrpSpPr>
            <p:cNvPr id="170" name="Group 20"/>
            <p:cNvGrpSpPr/>
            <p:nvPr/>
          </p:nvGrpSpPr>
          <p:grpSpPr bwMode="auto">
            <a:xfrm>
              <a:off x="-3536164" y="202031"/>
              <a:ext cx="4097600" cy="4218888"/>
              <a:chOff x="975" y="300"/>
              <a:chExt cx="3447" cy="4037"/>
            </a:xfrm>
          </p:grpSpPr>
          <p:pic>
            <p:nvPicPr>
              <p:cNvPr id="172" name="Picture 21" descr="T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2" descr="T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71" name="Picture 23" descr="T3"/>
            <p:cNvPicPr>
              <a:picLocks noChangeAspect="1" noChangeArrowheads="1"/>
            </p:cNvPicPr>
            <p:nvPr/>
          </p:nvPicPr>
          <p:blipFill rotWithShape="1">
            <a:blip r:embed="rId6">
              <a:extLst>
                <a:ext uri="{BEBA8EAE-BF5A-486C-A8C5-ECC9F3942E4B}">
                  <a14:imgProps xmlns:a14="http://schemas.microsoft.com/office/drawing/2010/main">
                    <a14:imgLayer r:embed="rId7">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pic>
        <p:nvPicPr>
          <p:cNvPr id="17" name="图片 16" descr="biantiao.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18" name="图片 17" descr="biantiao.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cxnSp>
        <p:nvCxnSpPr>
          <p:cNvPr id="49" name="直线连接符 48"/>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145" name="组 144"/>
          <p:cNvGrpSpPr/>
          <p:nvPr/>
        </p:nvGrpSpPr>
        <p:grpSpPr>
          <a:xfrm>
            <a:off x="1898838" y="361693"/>
            <a:ext cx="2519774" cy="1043796"/>
            <a:chOff x="-128082" y="-259337"/>
            <a:chExt cx="2519774" cy="1043796"/>
          </a:xfrm>
        </p:grpSpPr>
        <p:sp>
          <p:nvSpPr>
            <p:cNvPr id="146" name="椭圆 145"/>
            <p:cNvSpPr/>
            <p:nvPr/>
          </p:nvSpPr>
          <p:spPr>
            <a:xfrm>
              <a:off x="-128082" y="-259337"/>
              <a:ext cx="2519774" cy="1043796"/>
            </a:xfrm>
            <a:prstGeom prst="ellipse">
              <a:avLst/>
            </a:prstGeom>
            <a:solidFill>
              <a:srgbClr val="33319A">
                <a:alpha val="80000"/>
              </a:srgbClr>
            </a:solidFill>
            <a:ln>
              <a:noFill/>
            </a:ln>
            <a:effectLst>
              <a:softEdge rad="330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文本框 146"/>
            <p:cNvSpPr txBox="1"/>
            <p:nvPr/>
          </p:nvSpPr>
          <p:spPr>
            <a:xfrm>
              <a:off x="69282" y="65501"/>
              <a:ext cx="2086698" cy="398780"/>
            </a:xfrm>
            <a:prstGeom prst="rect">
              <a:avLst/>
            </a:prstGeom>
            <a:noFill/>
            <a:effectLst/>
          </p:spPr>
          <p:txBody>
            <a:bodyPr wrap="square" rtlCol="0">
              <a:spAutoFit/>
            </a:bodyPr>
            <a:lstStyle/>
            <a:p>
              <a:pPr algn="ctr"/>
              <a:r>
                <a:rPr lang="zh-CN" altLang="en-US" sz="2000" b="1" spc="50" dirty="0">
                  <a:ln w="9525" cmpd="sng">
                    <a:noFill/>
                    <a:prstDash val="solid"/>
                  </a:ln>
                  <a:gradFill flip="none" rotWithShape="1">
                    <a:gsLst>
                      <a:gs pos="0">
                        <a:srgbClr val="EFFFFD"/>
                      </a:gs>
                      <a:gs pos="100000">
                        <a:srgbClr val="B9FFFB"/>
                      </a:gs>
                    </a:gsLst>
                    <a:lin ang="5400000" scaled="1"/>
                    <a:tileRect/>
                  </a:gradFill>
                  <a:effectLst>
                    <a:glow rad="38100">
                      <a:schemeClr val="accent1">
                        <a:alpha val="40000"/>
                      </a:schemeClr>
                    </a:glow>
                    <a:outerShdw blurRad="495300" sx="109000" sy="109000" algn="ctr" rotWithShape="0">
                      <a:srgbClr val="0070C0"/>
                    </a:outerShdw>
                  </a:effectLst>
                  <a:latin typeface="微软雅黑" panose="020B0503020204020204" pitchFamily="34" charset="-122"/>
                  <a:ea typeface="微软雅黑" panose="020B0503020204020204" pitchFamily="34" charset="-122"/>
                </a:rPr>
                <a:t>技术体系</a:t>
              </a:r>
            </a:p>
          </p:txBody>
        </p:sp>
      </p:grpSp>
      <p:grpSp>
        <p:nvGrpSpPr>
          <p:cNvPr id="180" name="组 179"/>
          <p:cNvGrpSpPr/>
          <p:nvPr/>
        </p:nvGrpSpPr>
        <p:grpSpPr>
          <a:xfrm>
            <a:off x="295008" y="2658271"/>
            <a:ext cx="1747830" cy="396000"/>
            <a:chOff x="295008" y="1089514"/>
            <a:chExt cx="1747830" cy="396000"/>
          </a:xfrm>
        </p:grpSpPr>
        <p:sp>
          <p:nvSpPr>
            <p:cNvPr id="181"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82"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83"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84" name="矩形 183"/>
          <p:cNvSpPr/>
          <p:nvPr/>
        </p:nvSpPr>
        <p:spPr>
          <a:xfrm>
            <a:off x="381267" y="2702243"/>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3</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5" name="TextBox 32"/>
          <p:cNvSpPr txBox="1"/>
          <p:nvPr/>
        </p:nvSpPr>
        <p:spPr>
          <a:xfrm>
            <a:off x="545913" y="2724921"/>
            <a:ext cx="1194943" cy="25273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项目计划</a:t>
            </a:r>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9" name="Text Box 11"/>
          <p:cNvSpPr txBox="1">
            <a:spLocks noChangeArrowheads="1"/>
          </p:cNvSpPr>
          <p:nvPr/>
        </p:nvSpPr>
        <p:spPr bwMode="auto">
          <a:xfrm>
            <a:off x="5292090" y="1299845"/>
            <a:ext cx="3029585" cy="1669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defTabSz="685800">
              <a:lnSpc>
                <a:spcPts val="1500"/>
              </a:lnSpc>
              <a:buClr>
                <a:srgbClr val="0070C0"/>
              </a:buClr>
            </a:pPr>
            <a:r>
              <a:rPr lang="zh-CN" altLang="en-US" sz="1000" spc="300" dirty="0">
                <a:latin typeface="微软雅黑" panose="020B0503020204020204" pitchFamily="34" charset="-122"/>
                <a:ea typeface="微软雅黑" panose="020B0503020204020204" pitchFamily="34" charset="-122"/>
              </a:rPr>
              <a:t>Vue.js：在本项目中，Vue.js用于设计和开发就医问诊引擎的用户界面，确保界面的快速响应和良好的用户体验。</a:t>
            </a:r>
          </a:p>
          <a:p>
            <a:pPr algn="just" defTabSz="685800">
              <a:lnSpc>
                <a:spcPts val="1500"/>
              </a:lnSpc>
              <a:buClr>
                <a:srgbClr val="0070C0"/>
              </a:buClr>
            </a:pPr>
            <a:r>
              <a:rPr lang="zh-CN" altLang="en-US" sz="1000" spc="300" dirty="0">
                <a:latin typeface="微软雅黑" panose="020B0503020204020204" pitchFamily="34" charset="-122"/>
                <a:ea typeface="微软雅黑" panose="020B0503020204020204" pitchFamily="34" charset="-122"/>
              </a:rPr>
              <a:t>React.js：我们可以结合React的虚拟DOM和单页面应用（SPA）的优势，用于处理复杂的用户交互，并实现高度动态化的页面。</a:t>
            </a:r>
          </a:p>
        </p:txBody>
      </p:sp>
      <p:sp>
        <p:nvSpPr>
          <p:cNvPr id="80" name="文本框 29"/>
          <p:cNvSpPr txBox="1"/>
          <p:nvPr/>
        </p:nvSpPr>
        <p:spPr>
          <a:xfrm>
            <a:off x="6029134" y="962622"/>
            <a:ext cx="1658968" cy="337185"/>
          </a:xfrm>
          <a:prstGeom prst="rect">
            <a:avLst/>
          </a:prstGeom>
          <a:noFill/>
        </p:spPr>
        <p:txBody>
          <a:bodyPr wrap="square" rtlCol="0">
            <a:spAutoFit/>
          </a:bodyPr>
          <a:lstStyle/>
          <a:p>
            <a:pPr algn="dist"/>
            <a:r>
              <a:rPr kumimoji="1" lang="en-US" altLang="en-US" sz="1600" b="1" spc="300" dirty="0">
                <a:latin typeface="微软雅黑" panose="020B0503020204020204" pitchFamily="34" charset="-122"/>
                <a:ea typeface="微软雅黑" panose="020B0503020204020204" pitchFamily="34" charset="-122"/>
                <a:cs typeface="微软雅黑" panose="020B0503020204020204" pitchFamily="34" charset="-122"/>
              </a:rPr>
              <a:t>前端技术：</a:t>
            </a:r>
          </a:p>
        </p:txBody>
      </p:sp>
      <p:sp>
        <p:nvSpPr>
          <p:cNvPr id="98" name="Line 51"/>
          <p:cNvSpPr>
            <a:spLocks noChangeShapeType="1"/>
          </p:cNvSpPr>
          <p:nvPr/>
        </p:nvSpPr>
        <p:spPr bwMode="auto">
          <a:xfrm flipH="1" flipV="1">
            <a:off x="3727336" y="1300025"/>
            <a:ext cx="1457438"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a:lstStyle/>
          <a:p>
            <a:endParaRPr lang="zh-CN" altLang="en-US"/>
          </a:p>
        </p:txBody>
      </p:sp>
      <p:sp>
        <p:nvSpPr>
          <p:cNvPr id="78" name="Line 51"/>
          <p:cNvSpPr>
            <a:spLocks noChangeShapeType="1"/>
          </p:cNvSpPr>
          <p:nvPr/>
        </p:nvSpPr>
        <p:spPr bwMode="auto">
          <a:xfrm flipH="1" flipV="1">
            <a:off x="4911064" y="3214814"/>
            <a:ext cx="364161"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a:lstStyle/>
          <a:p>
            <a:endParaRPr lang="zh-CN" altLang="en-US"/>
          </a:p>
        </p:txBody>
      </p:sp>
      <p:sp>
        <p:nvSpPr>
          <p:cNvPr id="81" name="文本框 30"/>
          <p:cNvSpPr txBox="1"/>
          <p:nvPr/>
        </p:nvSpPr>
        <p:spPr>
          <a:xfrm>
            <a:off x="6029134" y="2926006"/>
            <a:ext cx="1700247" cy="337185"/>
          </a:xfrm>
          <a:prstGeom prst="rect">
            <a:avLst/>
          </a:prstGeom>
          <a:noFill/>
        </p:spPr>
        <p:txBody>
          <a:bodyPr wrap="square" rtlCol="0">
            <a:spAutoFit/>
          </a:bodyPr>
          <a:lstStyle/>
          <a:p>
            <a:pPr algn="dist"/>
            <a:r>
              <a:rPr kumimoji="1" lang="en-US" altLang="en-US" sz="1600" b="1" spc="300" dirty="0">
                <a:latin typeface="微软雅黑" panose="020B0503020204020204" pitchFamily="34" charset="-122"/>
                <a:ea typeface="微软雅黑" panose="020B0503020204020204" pitchFamily="34" charset="-122"/>
                <a:cs typeface="微软雅黑" panose="020B0503020204020204" pitchFamily="34" charset="-122"/>
              </a:rPr>
              <a:t>后端技术：</a:t>
            </a:r>
            <a:endParaRPr kumimoji="1" lang="en-US" altLang="en-US" sz="1400" spc="3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82" name="Text Box 11"/>
          <p:cNvSpPr txBox="1">
            <a:spLocks noChangeArrowheads="1"/>
          </p:cNvSpPr>
          <p:nvPr/>
        </p:nvSpPr>
        <p:spPr bwMode="auto">
          <a:xfrm>
            <a:off x="5253990" y="3302635"/>
            <a:ext cx="3208655" cy="1437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defTabSz="685800">
              <a:lnSpc>
                <a:spcPts val="1500"/>
              </a:lnSpc>
              <a:buClr>
                <a:srgbClr val="0070C0"/>
              </a:buClr>
            </a:pPr>
            <a:r>
              <a:rPr lang="zh-CN" altLang="en-US" sz="1000" spc="300" dirty="0">
                <a:latin typeface="微软雅黑" panose="020B0503020204020204" pitchFamily="34" charset="-122"/>
                <a:ea typeface="微软雅黑" panose="020B0503020204020204" pitchFamily="34" charset="-122"/>
              </a:rPr>
              <a:t>Django：Django为我们的就医问诊引擎提供了稳固的后端支持，用于处理用户认证、数据存储、模型调用等功能。</a:t>
            </a:r>
          </a:p>
          <a:p>
            <a:pPr algn="just" defTabSz="685800">
              <a:lnSpc>
                <a:spcPts val="1500"/>
              </a:lnSpc>
              <a:buClr>
                <a:srgbClr val="0070C0"/>
              </a:buClr>
            </a:pPr>
            <a:r>
              <a:rPr lang="zh-CN" altLang="en-US" sz="1000" spc="300" dirty="0">
                <a:latin typeface="微软雅黑" panose="020B0503020204020204" pitchFamily="34" charset="-122"/>
                <a:ea typeface="微软雅黑" panose="020B0503020204020204" pitchFamily="34" charset="-122"/>
              </a:rPr>
              <a:t>Django REST Framework (DRF)：用于创建和管理API接口，负责前后端的交互，使前端能够通过API获取医疗推荐结果和用户数据。</a:t>
            </a:r>
          </a:p>
        </p:txBody>
      </p:sp>
      <p:grpSp>
        <p:nvGrpSpPr>
          <p:cNvPr id="70" name="组 60"/>
          <p:cNvGrpSpPr>
            <a:grpSpLocks noChangeAspect="1"/>
          </p:cNvGrpSpPr>
          <p:nvPr/>
        </p:nvGrpSpPr>
        <p:grpSpPr>
          <a:xfrm>
            <a:off x="1939980" y="2786444"/>
            <a:ext cx="360000" cy="139654"/>
            <a:chOff x="4041159" y="1376400"/>
            <a:chExt cx="612485" cy="237600"/>
          </a:xfrm>
        </p:grpSpPr>
        <p:sp>
          <p:nvSpPr>
            <p:cNvPr id="71" name="燕尾形 70"/>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2" name="燕尾形 71"/>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3" name="燕尾形 72"/>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燕尾形 73"/>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5" name="燕尾形 74"/>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wipe(down)">
                                      <p:cBhvr>
                                        <p:cTn id="7" dur="1000"/>
                                        <p:tgtEl>
                                          <p:spTgt spid="83"/>
                                        </p:tgtEl>
                                      </p:cBhvr>
                                    </p:animEffect>
                                  </p:childTnLst>
                                </p:cTn>
                              </p:par>
                            </p:childTnLst>
                          </p:cTn>
                        </p:par>
                        <p:par>
                          <p:cTn id="8" fill="hold">
                            <p:stCondLst>
                              <p:cond delay="1000"/>
                            </p:stCondLst>
                            <p:childTnLst>
                              <p:par>
                                <p:cTn id="9" presetID="2" presetClass="entr" presetSubtype="2" accel="50000" decel="50000" fill="hold" nodeType="afterEffect">
                                  <p:stCondLst>
                                    <p:cond delay="0"/>
                                  </p:stCondLst>
                                  <p:childTnLst>
                                    <p:set>
                                      <p:cBhvr>
                                        <p:cTn id="10" dur="1" fill="hold">
                                          <p:stCondLst>
                                            <p:cond delay="0"/>
                                          </p:stCondLst>
                                        </p:cTn>
                                        <p:tgtEl>
                                          <p:spTgt spid="99"/>
                                        </p:tgtEl>
                                        <p:attrNameLst>
                                          <p:attrName>style.visibility</p:attrName>
                                        </p:attrNameLst>
                                      </p:cBhvr>
                                      <p:to>
                                        <p:strVal val="visible"/>
                                      </p:to>
                                    </p:set>
                                    <p:anim calcmode="lin" valueType="num">
                                      <p:cBhvr additive="base">
                                        <p:cTn id="11" dur="1000" fill="hold"/>
                                        <p:tgtEl>
                                          <p:spTgt spid="99"/>
                                        </p:tgtEl>
                                        <p:attrNameLst>
                                          <p:attrName>ppt_x</p:attrName>
                                        </p:attrNameLst>
                                      </p:cBhvr>
                                      <p:tavLst>
                                        <p:tav tm="0">
                                          <p:val>
                                            <p:strVal val="1+#ppt_w/2"/>
                                          </p:val>
                                        </p:tav>
                                        <p:tav tm="100000">
                                          <p:val>
                                            <p:strVal val="#ppt_x"/>
                                          </p:val>
                                        </p:tav>
                                      </p:tavLst>
                                    </p:anim>
                                    <p:anim calcmode="lin" valueType="num">
                                      <p:cBhvr additive="base">
                                        <p:cTn id="12" dur="1000" fill="hold"/>
                                        <p:tgtEl>
                                          <p:spTgt spid="99"/>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2" presetClass="entr" presetSubtype="8" fill="hold" grpId="0" nodeType="afterEffect">
                                  <p:stCondLst>
                                    <p:cond delay="0"/>
                                  </p:stCondLst>
                                  <p:childTnLst>
                                    <p:set>
                                      <p:cBhvr>
                                        <p:cTn id="15" dur="1" fill="hold">
                                          <p:stCondLst>
                                            <p:cond delay="0"/>
                                          </p:stCondLst>
                                        </p:cTn>
                                        <p:tgtEl>
                                          <p:spTgt spid="98"/>
                                        </p:tgtEl>
                                        <p:attrNameLst>
                                          <p:attrName>style.visibility</p:attrName>
                                        </p:attrNameLst>
                                      </p:cBhvr>
                                      <p:to>
                                        <p:strVal val="visible"/>
                                      </p:to>
                                    </p:set>
                                    <p:animEffect transition="in" filter="wipe(left)">
                                      <p:cBhvr>
                                        <p:cTn id="16" dur="500"/>
                                        <p:tgtEl>
                                          <p:spTgt spid="98"/>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78"/>
                                        </p:tgtEl>
                                        <p:attrNameLst>
                                          <p:attrName>style.visibility</p:attrName>
                                        </p:attrNameLst>
                                      </p:cBhvr>
                                      <p:to>
                                        <p:strVal val="visible"/>
                                      </p:to>
                                    </p:set>
                                    <p:animEffect transition="in" filter="wipe(left)">
                                      <p:cBhvr>
                                        <p:cTn id="19" dur="500"/>
                                        <p:tgtEl>
                                          <p:spTgt spid="78"/>
                                        </p:tgtEl>
                                      </p:cBhvr>
                                    </p:animEffect>
                                  </p:childTnLst>
                                </p:cTn>
                              </p:par>
                            </p:childTnLst>
                          </p:cTn>
                        </p:par>
                        <p:par>
                          <p:cTn id="20" fill="hold">
                            <p:stCondLst>
                              <p:cond delay="2500"/>
                            </p:stCondLst>
                            <p:childTnLst>
                              <p:par>
                                <p:cTn id="21" presetID="14" presetClass="entr" presetSubtype="10" fill="hold" grpId="0" nodeType="afterEffect">
                                  <p:stCondLst>
                                    <p:cond delay="0"/>
                                  </p:stCondLst>
                                  <p:childTnLst>
                                    <p:set>
                                      <p:cBhvr>
                                        <p:cTn id="22" dur="1" fill="hold">
                                          <p:stCondLst>
                                            <p:cond delay="0"/>
                                          </p:stCondLst>
                                        </p:cTn>
                                        <p:tgtEl>
                                          <p:spTgt spid="80"/>
                                        </p:tgtEl>
                                        <p:attrNameLst>
                                          <p:attrName>style.visibility</p:attrName>
                                        </p:attrNameLst>
                                      </p:cBhvr>
                                      <p:to>
                                        <p:strVal val="visible"/>
                                      </p:to>
                                    </p:set>
                                    <p:animEffect transition="in" filter="randombar(horizontal)">
                                      <p:cBhvr>
                                        <p:cTn id="23" dur="500"/>
                                        <p:tgtEl>
                                          <p:spTgt spid="80"/>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79"/>
                                        </p:tgtEl>
                                        <p:attrNameLst>
                                          <p:attrName>style.visibility</p:attrName>
                                        </p:attrNameLst>
                                      </p:cBhvr>
                                      <p:to>
                                        <p:strVal val="visible"/>
                                      </p:to>
                                    </p:set>
                                    <p:animEffect transition="in" filter="randombar(horizontal)">
                                      <p:cBhvr>
                                        <p:cTn id="26" dur="500"/>
                                        <p:tgtEl>
                                          <p:spTgt spid="79"/>
                                        </p:tgtEl>
                                      </p:cBhvr>
                                    </p:animEffect>
                                  </p:childTnLst>
                                </p:cTn>
                              </p:par>
                            </p:childTnLst>
                          </p:cTn>
                        </p:par>
                        <p:par>
                          <p:cTn id="27" fill="hold">
                            <p:stCondLst>
                              <p:cond delay="3000"/>
                            </p:stCondLst>
                            <p:childTnLst>
                              <p:par>
                                <p:cTn id="28" presetID="14" presetClass="entr" presetSubtype="10" fill="hold" grpId="0" nodeType="afterEffect">
                                  <p:stCondLst>
                                    <p:cond delay="0"/>
                                  </p:stCondLst>
                                  <p:childTnLst>
                                    <p:set>
                                      <p:cBhvr>
                                        <p:cTn id="29" dur="1" fill="hold">
                                          <p:stCondLst>
                                            <p:cond delay="0"/>
                                          </p:stCondLst>
                                        </p:cTn>
                                        <p:tgtEl>
                                          <p:spTgt spid="81"/>
                                        </p:tgtEl>
                                        <p:attrNameLst>
                                          <p:attrName>style.visibility</p:attrName>
                                        </p:attrNameLst>
                                      </p:cBhvr>
                                      <p:to>
                                        <p:strVal val="visible"/>
                                      </p:to>
                                    </p:set>
                                    <p:animEffect transition="in" filter="randombar(horizontal)">
                                      <p:cBhvr>
                                        <p:cTn id="30" dur="500"/>
                                        <p:tgtEl>
                                          <p:spTgt spid="81"/>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randombar(horizontal)">
                                      <p:cBhvr>
                                        <p:cTn id="33"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80" grpId="0"/>
      <p:bldP spid="98" grpId="0" bldLvl="0" animBg="1"/>
      <p:bldP spid="78" grpId="0" bldLvl="0" animBg="1"/>
      <p:bldP spid="81" grpId="0"/>
      <p:bldP spid="8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6" name="Group 19"/>
          <p:cNvGrpSpPr/>
          <p:nvPr>
            <p:custDataLst>
              <p:tags r:id="rId1"/>
            </p:custDataLst>
          </p:nvPr>
        </p:nvGrpSpPr>
        <p:grpSpPr bwMode="auto">
          <a:xfrm flipH="1">
            <a:off x="4116705" y="502920"/>
            <a:ext cx="2840355" cy="4640580"/>
            <a:chOff x="975" y="255"/>
            <a:chExt cx="3447" cy="4065"/>
          </a:xfrm>
        </p:grpSpPr>
        <p:grpSp>
          <p:nvGrpSpPr>
            <p:cNvPr id="77" name="Group 20"/>
            <p:cNvGrpSpPr/>
            <p:nvPr/>
          </p:nvGrpSpPr>
          <p:grpSpPr bwMode="auto">
            <a:xfrm>
              <a:off x="975" y="283"/>
              <a:ext cx="3447" cy="4037"/>
              <a:chOff x="975" y="300"/>
              <a:chExt cx="3447" cy="4037"/>
            </a:xfrm>
          </p:grpSpPr>
          <p:pic>
            <p:nvPicPr>
              <p:cNvPr id="79" name="Picture 21" descr="T1"/>
              <p:cNvPicPr>
                <a:picLocks noChangeAspect="1" noChangeArrowheads="1"/>
              </p:cNvPicPr>
              <p:nvPr>
                <p:custDataLst>
                  <p:tags r:id="rId27"/>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22" descr="T2"/>
              <p:cNvPicPr>
                <a:picLocks noChangeAspect="1" noChangeArrowheads="1"/>
              </p:cNvPicPr>
              <p:nvPr>
                <p:custDataLst>
                  <p:tags r:id="rId28"/>
                </p:custDataLst>
              </p:nvPr>
            </p:nvPicPr>
            <p:blipFill>
              <a:blip r:embed="rId32">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78" name="Picture 23" descr="T3"/>
            <p:cNvPicPr>
              <a:picLocks noChangeAspect="1" noChangeArrowheads="1"/>
            </p:cNvPicPr>
            <p:nvPr>
              <p:custDataLst>
                <p:tags r:id="rId26"/>
              </p:custDataLst>
            </p:nvPr>
          </p:nvPicPr>
          <p:blipFill>
            <a:blip r:embed="rId33">
              <a:extLst>
                <a:ext uri="{28A0092B-C50C-407E-A947-70E740481C1C}">
                  <a14:useLocalDpi xmlns:a14="http://schemas.microsoft.com/office/drawing/2010/main" val="0"/>
                </a:ext>
              </a:extLst>
            </a:blip>
            <a:srcRect/>
            <a:stretch>
              <a:fillRect/>
            </a:stretch>
          </p:blipFill>
          <p:spPr bwMode="auto">
            <a:xfrm>
              <a:off x="975" y="255"/>
              <a:ext cx="3447" cy="406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1" name="Group 19"/>
          <p:cNvGrpSpPr/>
          <p:nvPr>
            <p:custDataLst>
              <p:tags r:id="rId2"/>
            </p:custDataLst>
          </p:nvPr>
        </p:nvGrpSpPr>
        <p:grpSpPr bwMode="auto">
          <a:xfrm flipH="1">
            <a:off x="6334125" y="502920"/>
            <a:ext cx="2840355" cy="4627880"/>
            <a:chOff x="975" y="255"/>
            <a:chExt cx="3447" cy="4065"/>
          </a:xfrm>
        </p:grpSpPr>
        <p:grpSp>
          <p:nvGrpSpPr>
            <p:cNvPr id="82" name="Group 20"/>
            <p:cNvGrpSpPr/>
            <p:nvPr/>
          </p:nvGrpSpPr>
          <p:grpSpPr bwMode="auto">
            <a:xfrm>
              <a:off x="975" y="283"/>
              <a:ext cx="3447" cy="4037"/>
              <a:chOff x="975" y="300"/>
              <a:chExt cx="3447" cy="4037"/>
            </a:xfrm>
          </p:grpSpPr>
          <p:pic>
            <p:nvPicPr>
              <p:cNvPr id="84" name="Picture 21" descr="T1"/>
              <p:cNvPicPr>
                <a:picLocks noChangeAspect="1" noChangeArrowheads="1"/>
              </p:cNvPicPr>
              <p:nvPr>
                <p:custDataLst>
                  <p:tags r:id="rId24"/>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22" descr="T2"/>
              <p:cNvPicPr>
                <a:picLocks noChangeAspect="1" noChangeArrowheads="1"/>
              </p:cNvPicPr>
              <p:nvPr>
                <p:custDataLst>
                  <p:tags r:id="rId25"/>
                </p:custDataLst>
              </p:nvPr>
            </p:nvPicPr>
            <p:blipFill>
              <a:blip r:embed="rId32">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83" name="Picture 23" descr="T3"/>
            <p:cNvPicPr>
              <a:picLocks noChangeAspect="1" noChangeArrowheads="1"/>
            </p:cNvPicPr>
            <p:nvPr>
              <p:custDataLst>
                <p:tags r:id="rId23"/>
              </p:custDataLst>
            </p:nvPr>
          </p:nvPicPr>
          <p:blipFill>
            <a:blip r:embed="rId33">
              <a:extLst>
                <a:ext uri="{28A0092B-C50C-407E-A947-70E740481C1C}">
                  <a14:useLocalDpi xmlns:a14="http://schemas.microsoft.com/office/drawing/2010/main" val="0"/>
                </a:ext>
              </a:extLst>
            </a:blip>
            <a:srcRect/>
            <a:stretch>
              <a:fillRect/>
            </a:stretch>
          </p:blipFill>
          <p:spPr bwMode="auto">
            <a:xfrm>
              <a:off x="975" y="255"/>
              <a:ext cx="3447" cy="406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1" name="Group 19"/>
          <p:cNvGrpSpPr/>
          <p:nvPr>
            <p:custDataLst>
              <p:tags r:id="rId3"/>
            </p:custDataLst>
          </p:nvPr>
        </p:nvGrpSpPr>
        <p:grpSpPr bwMode="auto">
          <a:xfrm flipH="1">
            <a:off x="1866265" y="502920"/>
            <a:ext cx="2840355" cy="4632325"/>
            <a:chOff x="975" y="255"/>
            <a:chExt cx="3447" cy="4065"/>
          </a:xfrm>
        </p:grpSpPr>
        <p:grpSp>
          <p:nvGrpSpPr>
            <p:cNvPr id="62" name="Group 20"/>
            <p:cNvGrpSpPr/>
            <p:nvPr/>
          </p:nvGrpSpPr>
          <p:grpSpPr bwMode="auto">
            <a:xfrm>
              <a:off x="975" y="283"/>
              <a:ext cx="3447" cy="4037"/>
              <a:chOff x="975" y="300"/>
              <a:chExt cx="3447" cy="4037"/>
            </a:xfrm>
          </p:grpSpPr>
          <p:pic>
            <p:nvPicPr>
              <p:cNvPr id="64" name="Picture 21" descr="T1"/>
              <p:cNvPicPr>
                <a:picLocks noChangeAspect="1" noChangeArrowheads="1"/>
              </p:cNvPicPr>
              <p:nvPr>
                <p:custDataLst>
                  <p:tags r:id="rId21"/>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22" descr="T2"/>
              <p:cNvPicPr>
                <a:picLocks noChangeAspect="1" noChangeArrowheads="1"/>
              </p:cNvPicPr>
              <p:nvPr>
                <p:custDataLst>
                  <p:tags r:id="rId22"/>
                </p:custDataLst>
              </p:nvPr>
            </p:nvPicPr>
            <p:blipFill>
              <a:blip r:embed="rId32">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63" name="Picture 23" descr="T3"/>
            <p:cNvPicPr>
              <a:picLocks noChangeAspect="1" noChangeArrowheads="1"/>
            </p:cNvPicPr>
            <p:nvPr>
              <p:custDataLst>
                <p:tags r:id="rId20"/>
              </p:custDataLst>
            </p:nvPr>
          </p:nvPicPr>
          <p:blipFill>
            <a:blip r:embed="rId33">
              <a:extLst>
                <a:ext uri="{28A0092B-C50C-407E-A947-70E740481C1C}">
                  <a14:useLocalDpi xmlns:a14="http://schemas.microsoft.com/office/drawing/2010/main" val="0"/>
                </a:ext>
              </a:extLst>
            </a:blip>
            <a:srcRect/>
            <a:stretch>
              <a:fillRect/>
            </a:stretch>
          </p:blipFill>
          <p:spPr bwMode="auto">
            <a:xfrm>
              <a:off x="975" y="255"/>
              <a:ext cx="3447" cy="406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9" name="组 168"/>
          <p:cNvGrpSpPr/>
          <p:nvPr/>
        </p:nvGrpSpPr>
        <p:grpSpPr>
          <a:xfrm>
            <a:off x="-249690" y="-138118"/>
            <a:ext cx="2924995" cy="5610703"/>
            <a:chOff x="-3536164" y="202031"/>
            <a:chExt cx="4097600" cy="4218888"/>
          </a:xfrm>
        </p:grpSpPr>
        <p:grpSp>
          <p:nvGrpSpPr>
            <p:cNvPr id="170" name="Group 20"/>
            <p:cNvGrpSpPr/>
            <p:nvPr/>
          </p:nvGrpSpPr>
          <p:grpSpPr bwMode="auto">
            <a:xfrm>
              <a:off x="-3536164" y="202031"/>
              <a:ext cx="4097600" cy="4218888"/>
              <a:chOff x="975" y="300"/>
              <a:chExt cx="3447" cy="4037"/>
            </a:xfrm>
          </p:grpSpPr>
          <p:pic>
            <p:nvPicPr>
              <p:cNvPr id="172" name="Picture 21" descr="T1"/>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2" descr="T2"/>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71" name="Picture 23" descr="T3"/>
            <p:cNvPicPr>
              <a:picLocks noChangeAspect="1" noChangeArrowheads="1"/>
            </p:cNvPicPr>
            <p:nvPr/>
          </p:nvPicPr>
          <p:blipFill rotWithShape="1">
            <a:blip r:embed="rId34">
              <a:extLst>
                <a:ext uri="{BEBA8EAE-BF5A-486C-A8C5-ECC9F3942E4B}">
                  <a14:imgProps xmlns:a14="http://schemas.microsoft.com/office/drawing/2010/main">
                    <a14:imgLayer r:embed="rId35">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pic>
        <p:nvPicPr>
          <p:cNvPr id="17" name="图片 16" descr="biantiao.png"/>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18" name="图片 17" descr="biantiao.png"/>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grpSp>
        <p:nvGrpSpPr>
          <p:cNvPr id="145" name="组 144"/>
          <p:cNvGrpSpPr/>
          <p:nvPr/>
        </p:nvGrpSpPr>
        <p:grpSpPr>
          <a:xfrm>
            <a:off x="2129343" y="178178"/>
            <a:ext cx="2519774" cy="1043796"/>
            <a:chOff x="-128082" y="-259337"/>
            <a:chExt cx="2519774" cy="1043796"/>
          </a:xfrm>
        </p:grpSpPr>
        <p:sp>
          <p:nvSpPr>
            <p:cNvPr id="146" name="椭圆 145"/>
            <p:cNvSpPr/>
            <p:nvPr/>
          </p:nvSpPr>
          <p:spPr>
            <a:xfrm>
              <a:off x="-128082" y="-259337"/>
              <a:ext cx="2519774" cy="1043796"/>
            </a:xfrm>
            <a:prstGeom prst="ellipse">
              <a:avLst/>
            </a:prstGeom>
            <a:solidFill>
              <a:srgbClr val="33319A">
                <a:alpha val="80000"/>
              </a:srgbClr>
            </a:solidFill>
            <a:ln>
              <a:noFill/>
            </a:ln>
            <a:effectLst>
              <a:softEdge rad="330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文本框 146"/>
            <p:cNvSpPr txBox="1"/>
            <p:nvPr/>
          </p:nvSpPr>
          <p:spPr>
            <a:xfrm>
              <a:off x="69282" y="65501"/>
              <a:ext cx="2086698" cy="398780"/>
            </a:xfrm>
            <a:prstGeom prst="rect">
              <a:avLst/>
            </a:prstGeom>
            <a:noFill/>
            <a:effectLst/>
          </p:spPr>
          <p:txBody>
            <a:bodyPr wrap="square" rtlCol="0">
              <a:spAutoFit/>
            </a:bodyPr>
            <a:lstStyle/>
            <a:p>
              <a:pPr algn="ctr"/>
              <a:r>
                <a:rPr lang="zh-CN" altLang="en-US" sz="2000" b="1" spc="50" dirty="0">
                  <a:ln w="9525" cmpd="sng">
                    <a:noFill/>
                    <a:prstDash val="solid"/>
                  </a:ln>
                  <a:gradFill flip="none" rotWithShape="1">
                    <a:gsLst>
                      <a:gs pos="0">
                        <a:srgbClr val="EFFFFD"/>
                      </a:gs>
                      <a:gs pos="100000">
                        <a:srgbClr val="B9FFFB"/>
                      </a:gs>
                    </a:gsLst>
                    <a:lin ang="5400000" scaled="1"/>
                    <a:tileRect/>
                  </a:gradFill>
                  <a:effectLst>
                    <a:glow rad="38100">
                      <a:schemeClr val="accent1">
                        <a:alpha val="40000"/>
                      </a:schemeClr>
                    </a:glow>
                    <a:outerShdw blurRad="495300" sx="109000" sy="109000" algn="ctr" rotWithShape="0">
                      <a:srgbClr val="0070C0"/>
                    </a:outerShdw>
                  </a:effectLst>
                  <a:latin typeface="微软雅黑" panose="020B0503020204020204" pitchFamily="34" charset="-122"/>
                  <a:ea typeface="微软雅黑" panose="020B0503020204020204" pitchFamily="34" charset="-122"/>
                </a:rPr>
                <a:t>应用前景</a:t>
              </a:r>
            </a:p>
          </p:txBody>
        </p:sp>
      </p:grpSp>
      <p:grpSp>
        <p:nvGrpSpPr>
          <p:cNvPr id="186" name="组 185"/>
          <p:cNvGrpSpPr/>
          <p:nvPr/>
        </p:nvGrpSpPr>
        <p:grpSpPr>
          <a:xfrm>
            <a:off x="295008" y="3458536"/>
            <a:ext cx="1747830" cy="396000"/>
            <a:chOff x="295008" y="1089514"/>
            <a:chExt cx="1747830" cy="396000"/>
          </a:xfrm>
        </p:grpSpPr>
        <p:sp>
          <p:nvSpPr>
            <p:cNvPr id="187"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88"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89"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90" name="矩形 189"/>
          <p:cNvSpPr/>
          <p:nvPr/>
        </p:nvSpPr>
        <p:spPr>
          <a:xfrm>
            <a:off x="381267" y="3502508"/>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4</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91" name="TextBox 32"/>
          <p:cNvSpPr txBox="1"/>
          <p:nvPr/>
        </p:nvSpPr>
        <p:spPr>
          <a:xfrm>
            <a:off x="545913" y="3525186"/>
            <a:ext cx="1194943" cy="25273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可行性分析</a:t>
            </a:r>
          </a:p>
        </p:txBody>
      </p:sp>
      <p:pic>
        <p:nvPicPr>
          <p:cNvPr id="42" name="图片 41"/>
          <p:cNvPicPr>
            <a:picLocks noChangeAspect="1"/>
          </p:cNvPicPr>
          <p:nvPr>
            <p:custDataLst>
              <p:tags r:id="rId4"/>
            </p:custDataLst>
          </p:nvPr>
        </p:nvPicPr>
        <p:blipFill>
          <a:blip r:embed="rId37"/>
          <a:stretch>
            <a:fillRect/>
          </a:stretch>
        </p:blipFill>
        <p:spPr>
          <a:xfrm>
            <a:off x="4891441" y="1417775"/>
            <a:ext cx="1486661" cy="994902"/>
          </a:xfrm>
          <a:prstGeom prst="rect">
            <a:avLst/>
          </a:prstGeom>
          <a:ln w="12700">
            <a:solidFill>
              <a:srgbClr val="A8D3FF"/>
            </a:solidFill>
          </a:ln>
        </p:spPr>
      </p:pic>
      <p:pic>
        <p:nvPicPr>
          <p:cNvPr id="43" name="图片 42"/>
          <p:cNvPicPr>
            <a:picLocks noChangeAspect="1"/>
          </p:cNvPicPr>
          <p:nvPr>
            <p:custDataLst>
              <p:tags r:id="rId5"/>
            </p:custDataLst>
          </p:nvPr>
        </p:nvPicPr>
        <p:blipFill>
          <a:blip r:embed="rId38"/>
          <a:stretch>
            <a:fillRect/>
          </a:stretch>
        </p:blipFill>
        <p:spPr>
          <a:xfrm>
            <a:off x="7117092" y="1421655"/>
            <a:ext cx="1484549" cy="991021"/>
          </a:xfrm>
          <a:prstGeom prst="rect">
            <a:avLst/>
          </a:prstGeom>
          <a:ln w="12700">
            <a:solidFill>
              <a:srgbClr val="A8D3FF"/>
            </a:solidFill>
          </a:ln>
        </p:spPr>
      </p:pic>
      <p:pic>
        <p:nvPicPr>
          <p:cNvPr id="44" name="图片 43"/>
          <p:cNvPicPr>
            <a:picLocks noChangeAspect="1"/>
          </p:cNvPicPr>
          <p:nvPr>
            <p:custDataLst>
              <p:tags r:id="rId6"/>
            </p:custDataLst>
          </p:nvPr>
        </p:nvPicPr>
        <p:blipFill>
          <a:blip r:embed="rId39"/>
          <a:stretch>
            <a:fillRect/>
          </a:stretch>
        </p:blipFill>
        <p:spPr>
          <a:xfrm>
            <a:off x="2658855" y="1440901"/>
            <a:ext cx="1457662" cy="971775"/>
          </a:xfrm>
          <a:prstGeom prst="rect">
            <a:avLst/>
          </a:prstGeom>
          <a:ln w="12700">
            <a:solidFill>
              <a:srgbClr val="A8D3FF"/>
            </a:solidFill>
          </a:ln>
        </p:spPr>
      </p:pic>
      <p:sp>
        <p:nvSpPr>
          <p:cNvPr id="45" name="Text Box 11"/>
          <p:cNvSpPr txBox="1">
            <a:spLocks noChangeArrowheads="1"/>
          </p:cNvSpPr>
          <p:nvPr>
            <p:custDataLst>
              <p:tags r:id="rId7"/>
            </p:custDataLst>
          </p:nvPr>
        </p:nvSpPr>
        <p:spPr bwMode="auto">
          <a:xfrm>
            <a:off x="2428240" y="3280410"/>
            <a:ext cx="1847850" cy="475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defTabSz="685800">
              <a:lnSpc>
                <a:spcPts val="1500"/>
              </a:lnSpc>
              <a:buClr>
                <a:srgbClr val="0070C0"/>
              </a:buClr>
            </a:pPr>
            <a:r>
              <a:rPr lang="zh-CN" altLang="en-US" sz="1200" dirty="0">
                <a:solidFill>
                  <a:srgbClr val="FFFFFF"/>
                </a:solidFill>
                <a:latin typeface="微软雅黑" panose="020B0503020204020204" pitchFamily="34" charset="-122"/>
                <a:ea typeface="微软雅黑" panose="020B0503020204020204" pitchFamily="34" charset="-122"/>
              </a:rPr>
              <a:t>持续的健康监控和诊断：</a:t>
            </a:r>
          </a:p>
          <a:p>
            <a:pPr algn="ctr" defTabSz="685800">
              <a:lnSpc>
                <a:spcPts val="1500"/>
              </a:lnSpc>
              <a:buClr>
                <a:srgbClr val="0070C0"/>
              </a:buClr>
            </a:pPr>
            <a:r>
              <a:rPr lang="zh-CN" altLang="en-US" sz="1200" dirty="0">
                <a:solidFill>
                  <a:srgbClr val="FFFFFF"/>
                </a:solidFill>
                <a:latin typeface="微软雅黑" panose="020B0503020204020204" pitchFamily="34" charset="-122"/>
                <a:ea typeface="微软雅黑" panose="020B0503020204020204" pitchFamily="34" charset="-122"/>
              </a:rPr>
              <a:t>应对突发疾病：</a:t>
            </a:r>
          </a:p>
        </p:txBody>
      </p:sp>
      <p:sp>
        <p:nvSpPr>
          <p:cNvPr id="46" name="文本框 51"/>
          <p:cNvSpPr txBox="1"/>
          <p:nvPr>
            <p:custDataLst>
              <p:tags r:id="rId8"/>
            </p:custDataLst>
          </p:nvPr>
        </p:nvSpPr>
        <p:spPr>
          <a:xfrm>
            <a:off x="2728595" y="2518410"/>
            <a:ext cx="1228090" cy="583565"/>
          </a:xfrm>
          <a:prstGeom prst="rect">
            <a:avLst/>
          </a:prstGeom>
          <a:noFill/>
        </p:spPr>
        <p:txBody>
          <a:bodyPr wrap="square" rtlCol="0">
            <a:spAutoFit/>
          </a:bodyPr>
          <a:lstStyle/>
          <a:p>
            <a:pPr algn="dist"/>
            <a:r>
              <a:rPr kumimoji="1" lang="en-US"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提供24/7全天候服务</a:t>
            </a:r>
          </a:p>
        </p:txBody>
      </p:sp>
      <p:sp>
        <p:nvSpPr>
          <p:cNvPr id="47" name="Text Box 11"/>
          <p:cNvSpPr txBox="1">
            <a:spLocks noChangeArrowheads="1"/>
          </p:cNvSpPr>
          <p:nvPr>
            <p:custDataLst>
              <p:tags r:id="rId9"/>
            </p:custDataLst>
          </p:nvPr>
        </p:nvSpPr>
        <p:spPr bwMode="auto">
          <a:xfrm>
            <a:off x="4758055" y="2755265"/>
            <a:ext cx="1753235" cy="178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defTabSz="685800">
              <a:lnSpc>
                <a:spcPts val="1500"/>
              </a:lnSpc>
              <a:buClr>
                <a:srgbClr val="0070C0"/>
              </a:buClr>
            </a:pPr>
            <a:r>
              <a:rPr lang="zh-CN" altLang="en-US" sz="1200" dirty="0">
                <a:solidFill>
                  <a:srgbClr val="FFFFFF"/>
                </a:solidFill>
                <a:latin typeface="微软雅黑" panose="020B0503020204020204" pitchFamily="34" charset="-122"/>
                <a:ea typeface="微软雅黑" panose="020B0503020204020204" pitchFamily="34" charset="-122"/>
              </a:rPr>
              <a:t>分析患者的个人病史、生活方式、以及症状数据，AI可以提供更加个性化的建议，AI线上问诊系统的匿名性和非面对面互动可以帮助患者更自由地表达症状和感受，减少心理压力。</a:t>
            </a:r>
          </a:p>
        </p:txBody>
      </p:sp>
      <p:sp>
        <p:nvSpPr>
          <p:cNvPr id="48" name="文本框 51"/>
          <p:cNvSpPr txBox="1"/>
          <p:nvPr>
            <p:custDataLst>
              <p:tags r:id="rId10"/>
            </p:custDataLst>
          </p:nvPr>
        </p:nvSpPr>
        <p:spPr>
          <a:xfrm>
            <a:off x="4841875" y="2518410"/>
            <a:ext cx="1573530" cy="337185"/>
          </a:xfrm>
          <a:prstGeom prst="rect">
            <a:avLst/>
          </a:prstGeom>
          <a:noFill/>
        </p:spPr>
        <p:txBody>
          <a:bodyPr wrap="square" rtlCol="0">
            <a:spAutoFit/>
          </a:bodyPr>
          <a:lstStyle/>
          <a:p>
            <a:pPr algn="dist"/>
            <a:r>
              <a:rPr kumimoji="1" lang="en-US"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改善患者体验</a:t>
            </a:r>
          </a:p>
        </p:txBody>
      </p:sp>
      <p:sp>
        <p:nvSpPr>
          <p:cNvPr id="49" name="Text Box 11"/>
          <p:cNvSpPr txBox="1">
            <a:spLocks noChangeArrowheads="1"/>
          </p:cNvSpPr>
          <p:nvPr>
            <p:custDataLst>
              <p:tags r:id="rId11"/>
            </p:custDataLst>
          </p:nvPr>
        </p:nvSpPr>
        <p:spPr bwMode="auto">
          <a:xfrm>
            <a:off x="7023533" y="3280197"/>
            <a:ext cx="1623418" cy="475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defTabSz="685800">
              <a:lnSpc>
                <a:spcPts val="1500"/>
              </a:lnSpc>
              <a:buClr>
                <a:srgbClr val="0070C0"/>
              </a:buClr>
              <a:buSzTx/>
              <a:buNone/>
            </a:pPr>
            <a:r>
              <a:rPr lang="zh-CN" altLang="en-US" sz="1200" dirty="0">
                <a:solidFill>
                  <a:srgbClr val="FFFFFF"/>
                </a:solidFill>
                <a:latin typeface="微软雅黑" panose="020B0503020204020204" pitchFamily="34" charset="-122"/>
                <a:ea typeface="微软雅黑" panose="020B0503020204020204" pitchFamily="34" charset="-122"/>
              </a:rPr>
              <a:t>解决医疗资源不平衡：</a:t>
            </a:r>
          </a:p>
          <a:p>
            <a:pPr algn="ctr" defTabSz="685800">
              <a:lnSpc>
                <a:spcPts val="1500"/>
              </a:lnSpc>
              <a:buClr>
                <a:srgbClr val="0070C0"/>
              </a:buClr>
              <a:buSzTx/>
              <a:buNone/>
            </a:pPr>
            <a:r>
              <a:rPr lang="zh-CN" altLang="en-US" sz="1200" dirty="0">
                <a:solidFill>
                  <a:srgbClr val="FFFFFF"/>
                </a:solidFill>
                <a:latin typeface="微软雅黑" panose="020B0503020204020204" pitchFamily="34" charset="-122"/>
                <a:ea typeface="微软雅黑" panose="020B0503020204020204" pitchFamily="34" charset="-122"/>
              </a:rPr>
              <a:t>远程医疗的发展：</a:t>
            </a:r>
          </a:p>
        </p:txBody>
      </p:sp>
      <p:sp>
        <p:nvSpPr>
          <p:cNvPr id="50" name="文本框 51"/>
          <p:cNvSpPr txBox="1"/>
          <p:nvPr>
            <p:custDataLst>
              <p:tags r:id="rId12"/>
            </p:custDataLst>
          </p:nvPr>
        </p:nvSpPr>
        <p:spPr>
          <a:xfrm>
            <a:off x="7312660" y="2518410"/>
            <a:ext cx="1120140" cy="583565"/>
          </a:xfrm>
          <a:prstGeom prst="rect">
            <a:avLst/>
          </a:prstGeom>
          <a:noFill/>
        </p:spPr>
        <p:txBody>
          <a:bodyPr wrap="square" rtlCol="0">
            <a:spAutoFit/>
          </a:bodyPr>
          <a:lstStyle/>
          <a:p>
            <a:pPr algn="dist"/>
            <a:r>
              <a:rPr kumimoji="1" lang="en-US"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对基层医疗的支持</a:t>
            </a:r>
          </a:p>
        </p:txBody>
      </p:sp>
      <p:cxnSp>
        <p:nvCxnSpPr>
          <p:cNvPr id="86" name="直线连接符 5"/>
          <p:cNvCxnSpPr/>
          <p:nvPr>
            <p:custDataLst>
              <p:tags r:id="rId13"/>
            </p:custDataLst>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73" name="组 60"/>
          <p:cNvGrpSpPr>
            <a:grpSpLocks noChangeAspect="1"/>
          </p:cNvGrpSpPr>
          <p:nvPr>
            <p:custDataLst>
              <p:tags r:id="rId14"/>
            </p:custDataLst>
          </p:nvPr>
        </p:nvGrpSpPr>
        <p:grpSpPr>
          <a:xfrm>
            <a:off x="1939980" y="3581419"/>
            <a:ext cx="360000" cy="139654"/>
            <a:chOff x="4041159" y="1376400"/>
            <a:chExt cx="612485" cy="237600"/>
          </a:xfrm>
        </p:grpSpPr>
        <p:sp>
          <p:nvSpPr>
            <p:cNvPr id="74" name="燕尾形 73"/>
            <p:cNvSpPr/>
            <p:nvPr>
              <p:custDataLst>
                <p:tags r:id="rId15"/>
              </p:custDataLst>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5" name="燕尾形 74"/>
            <p:cNvSpPr/>
            <p:nvPr>
              <p:custDataLst>
                <p:tags r:id="rId16"/>
              </p:custDataLst>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7" name="燕尾形 86"/>
            <p:cNvSpPr/>
            <p:nvPr>
              <p:custDataLst>
                <p:tags r:id="rId17"/>
              </p:custDataLst>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8" name="燕尾形 87"/>
            <p:cNvSpPr/>
            <p:nvPr>
              <p:custDataLst>
                <p:tags r:id="rId18"/>
              </p:custDataLst>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燕尾形 88"/>
            <p:cNvSpPr/>
            <p:nvPr>
              <p:custDataLst>
                <p:tags r:id="rId19"/>
              </p:custDataLst>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50000" decel="50000" fill="hold"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additive="base">
                                        <p:cTn id="7" dur="1000" fill="hold"/>
                                        <p:tgtEl>
                                          <p:spTgt spid="61"/>
                                        </p:tgtEl>
                                        <p:attrNameLst>
                                          <p:attrName>ppt_x</p:attrName>
                                        </p:attrNameLst>
                                      </p:cBhvr>
                                      <p:tavLst>
                                        <p:tav tm="0">
                                          <p:val>
                                            <p:strVal val="1+#ppt_w/2"/>
                                          </p:val>
                                        </p:tav>
                                        <p:tav tm="100000">
                                          <p:val>
                                            <p:strVal val="#ppt_x"/>
                                          </p:val>
                                        </p:tav>
                                      </p:tavLst>
                                    </p:anim>
                                    <p:anim calcmode="lin" valueType="num">
                                      <p:cBhvr additive="base">
                                        <p:cTn id="8" dur="1000" fill="hold"/>
                                        <p:tgtEl>
                                          <p:spTgt spid="61"/>
                                        </p:tgtEl>
                                        <p:attrNameLst>
                                          <p:attrName>ppt_y</p:attrName>
                                        </p:attrNameLst>
                                      </p:cBhvr>
                                      <p:tavLst>
                                        <p:tav tm="0">
                                          <p:val>
                                            <p:strVal val="#ppt_y"/>
                                          </p:val>
                                        </p:tav>
                                        <p:tav tm="100000">
                                          <p:val>
                                            <p:strVal val="#ppt_y"/>
                                          </p:val>
                                        </p:tav>
                                      </p:tavLst>
                                    </p:anim>
                                  </p:childTnLst>
                                </p:cTn>
                              </p:par>
                              <p:par>
                                <p:cTn id="9" presetID="2" presetClass="entr" presetSubtype="2" accel="50000" decel="50000" fill="hold" nodeType="withEffect">
                                  <p:stCondLst>
                                    <p:cond delay="0"/>
                                  </p:stCondLst>
                                  <p:childTnLst>
                                    <p:set>
                                      <p:cBhvr>
                                        <p:cTn id="10" dur="1" fill="hold">
                                          <p:stCondLst>
                                            <p:cond delay="0"/>
                                          </p:stCondLst>
                                        </p:cTn>
                                        <p:tgtEl>
                                          <p:spTgt spid="76"/>
                                        </p:tgtEl>
                                        <p:attrNameLst>
                                          <p:attrName>style.visibility</p:attrName>
                                        </p:attrNameLst>
                                      </p:cBhvr>
                                      <p:to>
                                        <p:strVal val="visible"/>
                                      </p:to>
                                    </p:set>
                                    <p:anim calcmode="lin" valueType="num">
                                      <p:cBhvr additive="base">
                                        <p:cTn id="11" dur="1000" fill="hold"/>
                                        <p:tgtEl>
                                          <p:spTgt spid="76"/>
                                        </p:tgtEl>
                                        <p:attrNameLst>
                                          <p:attrName>ppt_x</p:attrName>
                                        </p:attrNameLst>
                                      </p:cBhvr>
                                      <p:tavLst>
                                        <p:tav tm="0">
                                          <p:val>
                                            <p:strVal val="1+#ppt_w/2"/>
                                          </p:val>
                                        </p:tav>
                                        <p:tav tm="100000">
                                          <p:val>
                                            <p:strVal val="#ppt_x"/>
                                          </p:val>
                                        </p:tav>
                                      </p:tavLst>
                                    </p:anim>
                                    <p:anim calcmode="lin" valueType="num">
                                      <p:cBhvr additive="base">
                                        <p:cTn id="12" dur="1000" fill="hold"/>
                                        <p:tgtEl>
                                          <p:spTgt spid="76"/>
                                        </p:tgtEl>
                                        <p:attrNameLst>
                                          <p:attrName>ppt_y</p:attrName>
                                        </p:attrNameLst>
                                      </p:cBhvr>
                                      <p:tavLst>
                                        <p:tav tm="0">
                                          <p:val>
                                            <p:strVal val="#ppt_y"/>
                                          </p:val>
                                        </p:tav>
                                        <p:tav tm="100000">
                                          <p:val>
                                            <p:strVal val="#ppt_y"/>
                                          </p:val>
                                        </p:tav>
                                      </p:tavLst>
                                    </p:anim>
                                  </p:childTnLst>
                                </p:cTn>
                              </p:par>
                              <p:par>
                                <p:cTn id="13" presetID="2" presetClass="entr" presetSubtype="2" accel="50000" decel="50000" fill="hold" nodeType="withEffect">
                                  <p:stCondLst>
                                    <p:cond delay="0"/>
                                  </p:stCondLst>
                                  <p:childTnLst>
                                    <p:set>
                                      <p:cBhvr>
                                        <p:cTn id="14" dur="1" fill="hold">
                                          <p:stCondLst>
                                            <p:cond delay="0"/>
                                          </p:stCondLst>
                                        </p:cTn>
                                        <p:tgtEl>
                                          <p:spTgt spid="81"/>
                                        </p:tgtEl>
                                        <p:attrNameLst>
                                          <p:attrName>style.visibility</p:attrName>
                                        </p:attrNameLst>
                                      </p:cBhvr>
                                      <p:to>
                                        <p:strVal val="visible"/>
                                      </p:to>
                                    </p:set>
                                    <p:anim calcmode="lin" valueType="num">
                                      <p:cBhvr additive="base">
                                        <p:cTn id="15" dur="1000" fill="hold"/>
                                        <p:tgtEl>
                                          <p:spTgt spid="81"/>
                                        </p:tgtEl>
                                        <p:attrNameLst>
                                          <p:attrName>ppt_x</p:attrName>
                                        </p:attrNameLst>
                                      </p:cBhvr>
                                      <p:tavLst>
                                        <p:tav tm="0">
                                          <p:val>
                                            <p:strVal val="1+#ppt_w/2"/>
                                          </p:val>
                                        </p:tav>
                                        <p:tav tm="100000">
                                          <p:val>
                                            <p:strVal val="#ppt_x"/>
                                          </p:val>
                                        </p:tav>
                                      </p:tavLst>
                                    </p:anim>
                                    <p:anim calcmode="lin" valueType="num">
                                      <p:cBhvr additive="base">
                                        <p:cTn id="16" dur="1000" fill="hold"/>
                                        <p:tgtEl>
                                          <p:spTgt spid="81"/>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3" presetClass="entr" presetSubtype="36" fill="hold" nodeType="afterEffect">
                                  <p:stCondLst>
                                    <p:cond delay="250"/>
                                  </p:stCondLst>
                                  <p:childTnLst>
                                    <p:set>
                                      <p:cBhvr>
                                        <p:cTn id="19" dur="1" fill="hold">
                                          <p:stCondLst>
                                            <p:cond delay="0"/>
                                          </p:stCondLst>
                                        </p:cTn>
                                        <p:tgtEl>
                                          <p:spTgt spid="44"/>
                                        </p:tgtEl>
                                        <p:attrNameLst>
                                          <p:attrName>style.visibility</p:attrName>
                                        </p:attrNameLst>
                                      </p:cBhvr>
                                      <p:to>
                                        <p:strVal val="visible"/>
                                      </p:to>
                                    </p:set>
                                    <p:anim calcmode="lin" valueType="num">
                                      <p:cBhvr>
                                        <p:cTn id="20" dur="750" fill="hold"/>
                                        <p:tgtEl>
                                          <p:spTgt spid="44"/>
                                        </p:tgtEl>
                                        <p:attrNameLst>
                                          <p:attrName>ppt_w</p:attrName>
                                        </p:attrNameLst>
                                      </p:cBhvr>
                                      <p:tavLst>
                                        <p:tav tm="0">
                                          <p:val>
                                            <p:strVal val="(6*min(max(#ppt_w*#ppt_h,.3),1)-7.4)/-.7*#ppt_w"/>
                                          </p:val>
                                        </p:tav>
                                        <p:tav tm="100000">
                                          <p:val>
                                            <p:strVal val="#ppt_w"/>
                                          </p:val>
                                        </p:tav>
                                      </p:tavLst>
                                    </p:anim>
                                    <p:anim calcmode="lin" valueType="num">
                                      <p:cBhvr>
                                        <p:cTn id="21" dur="750" fill="hold"/>
                                        <p:tgtEl>
                                          <p:spTgt spid="44"/>
                                        </p:tgtEl>
                                        <p:attrNameLst>
                                          <p:attrName>ppt_h</p:attrName>
                                        </p:attrNameLst>
                                      </p:cBhvr>
                                      <p:tavLst>
                                        <p:tav tm="0">
                                          <p:val>
                                            <p:strVal val="(6*min(max(#ppt_w*#ppt_h,.3),1)-7.4)/-.7*#ppt_h"/>
                                          </p:val>
                                        </p:tav>
                                        <p:tav tm="100000">
                                          <p:val>
                                            <p:strVal val="#ppt_h"/>
                                          </p:val>
                                        </p:tav>
                                      </p:tavLst>
                                    </p:anim>
                                    <p:anim calcmode="lin" valueType="num">
                                      <p:cBhvr>
                                        <p:cTn id="22" dur="750" fill="hold"/>
                                        <p:tgtEl>
                                          <p:spTgt spid="44"/>
                                        </p:tgtEl>
                                        <p:attrNameLst>
                                          <p:attrName>ppt_x</p:attrName>
                                        </p:attrNameLst>
                                      </p:cBhvr>
                                      <p:tavLst>
                                        <p:tav tm="0">
                                          <p:val>
                                            <p:fltVal val="0.5"/>
                                          </p:val>
                                        </p:tav>
                                        <p:tav tm="100000">
                                          <p:val>
                                            <p:strVal val="#ppt_x"/>
                                          </p:val>
                                        </p:tav>
                                      </p:tavLst>
                                    </p:anim>
                                    <p:anim calcmode="lin" valueType="num">
                                      <p:cBhvr>
                                        <p:cTn id="23" dur="750" fill="hold"/>
                                        <p:tgtEl>
                                          <p:spTgt spid="44"/>
                                        </p:tgtEl>
                                        <p:attrNameLst>
                                          <p:attrName>ppt_y</p:attrName>
                                        </p:attrNameLst>
                                      </p:cBhvr>
                                      <p:tavLst>
                                        <p:tav tm="0">
                                          <p:val>
                                            <p:strVal val="1+(6*min(max(#ppt_w*#ppt_h,.3),1)-7.4)/-.7*#ppt_h/2"/>
                                          </p:val>
                                        </p:tav>
                                        <p:tav tm="100000">
                                          <p:val>
                                            <p:strVal val="#ppt_y"/>
                                          </p:val>
                                        </p:tav>
                                      </p:tavLst>
                                    </p:anim>
                                  </p:childTnLst>
                                </p:cTn>
                              </p:par>
                              <p:par>
                                <p:cTn id="24" presetID="23" presetClass="entr" presetSubtype="36" fill="hold" nodeType="withEffect">
                                  <p:stCondLst>
                                    <p:cond delay="250"/>
                                  </p:stCondLst>
                                  <p:childTnLst>
                                    <p:set>
                                      <p:cBhvr>
                                        <p:cTn id="25" dur="1" fill="hold">
                                          <p:stCondLst>
                                            <p:cond delay="0"/>
                                          </p:stCondLst>
                                        </p:cTn>
                                        <p:tgtEl>
                                          <p:spTgt spid="42"/>
                                        </p:tgtEl>
                                        <p:attrNameLst>
                                          <p:attrName>style.visibility</p:attrName>
                                        </p:attrNameLst>
                                      </p:cBhvr>
                                      <p:to>
                                        <p:strVal val="visible"/>
                                      </p:to>
                                    </p:set>
                                    <p:anim calcmode="lin" valueType="num">
                                      <p:cBhvr>
                                        <p:cTn id="26" dur="750" fill="hold"/>
                                        <p:tgtEl>
                                          <p:spTgt spid="42"/>
                                        </p:tgtEl>
                                        <p:attrNameLst>
                                          <p:attrName>ppt_w</p:attrName>
                                        </p:attrNameLst>
                                      </p:cBhvr>
                                      <p:tavLst>
                                        <p:tav tm="0">
                                          <p:val>
                                            <p:strVal val="(6*min(max(#ppt_w*#ppt_h,.3),1)-7.4)/-.7*#ppt_w"/>
                                          </p:val>
                                        </p:tav>
                                        <p:tav tm="100000">
                                          <p:val>
                                            <p:strVal val="#ppt_w"/>
                                          </p:val>
                                        </p:tav>
                                      </p:tavLst>
                                    </p:anim>
                                    <p:anim calcmode="lin" valueType="num">
                                      <p:cBhvr>
                                        <p:cTn id="27" dur="750" fill="hold"/>
                                        <p:tgtEl>
                                          <p:spTgt spid="42"/>
                                        </p:tgtEl>
                                        <p:attrNameLst>
                                          <p:attrName>ppt_h</p:attrName>
                                        </p:attrNameLst>
                                      </p:cBhvr>
                                      <p:tavLst>
                                        <p:tav tm="0">
                                          <p:val>
                                            <p:strVal val="(6*min(max(#ppt_w*#ppt_h,.3),1)-7.4)/-.7*#ppt_h"/>
                                          </p:val>
                                        </p:tav>
                                        <p:tav tm="100000">
                                          <p:val>
                                            <p:strVal val="#ppt_h"/>
                                          </p:val>
                                        </p:tav>
                                      </p:tavLst>
                                    </p:anim>
                                    <p:anim calcmode="lin" valueType="num">
                                      <p:cBhvr>
                                        <p:cTn id="28" dur="750" fill="hold"/>
                                        <p:tgtEl>
                                          <p:spTgt spid="42"/>
                                        </p:tgtEl>
                                        <p:attrNameLst>
                                          <p:attrName>ppt_x</p:attrName>
                                        </p:attrNameLst>
                                      </p:cBhvr>
                                      <p:tavLst>
                                        <p:tav tm="0">
                                          <p:val>
                                            <p:fltVal val="0.5"/>
                                          </p:val>
                                        </p:tav>
                                        <p:tav tm="100000">
                                          <p:val>
                                            <p:strVal val="#ppt_x"/>
                                          </p:val>
                                        </p:tav>
                                      </p:tavLst>
                                    </p:anim>
                                    <p:anim calcmode="lin" valueType="num">
                                      <p:cBhvr>
                                        <p:cTn id="29" dur="750" fill="hold"/>
                                        <p:tgtEl>
                                          <p:spTgt spid="42"/>
                                        </p:tgtEl>
                                        <p:attrNameLst>
                                          <p:attrName>ppt_y</p:attrName>
                                        </p:attrNameLst>
                                      </p:cBhvr>
                                      <p:tavLst>
                                        <p:tav tm="0">
                                          <p:val>
                                            <p:strVal val="1+(6*min(max(#ppt_w*#ppt_h,.3),1)-7.4)/-.7*#ppt_h/2"/>
                                          </p:val>
                                        </p:tav>
                                        <p:tav tm="100000">
                                          <p:val>
                                            <p:strVal val="#ppt_y"/>
                                          </p:val>
                                        </p:tav>
                                      </p:tavLst>
                                    </p:anim>
                                  </p:childTnLst>
                                </p:cTn>
                              </p:par>
                              <p:par>
                                <p:cTn id="30" presetID="23" presetClass="entr" presetSubtype="36" fill="hold" nodeType="withEffect">
                                  <p:stCondLst>
                                    <p:cond delay="250"/>
                                  </p:stCondLst>
                                  <p:childTnLst>
                                    <p:set>
                                      <p:cBhvr>
                                        <p:cTn id="31" dur="1" fill="hold">
                                          <p:stCondLst>
                                            <p:cond delay="0"/>
                                          </p:stCondLst>
                                        </p:cTn>
                                        <p:tgtEl>
                                          <p:spTgt spid="43"/>
                                        </p:tgtEl>
                                        <p:attrNameLst>
                                          <p:attrName>style.visibility</p:attrName>
                                        </p:attrNameLst>
                                      </p:cBhvr>
                                      <p:to>
                                        <p:strVal val="visible"/>
                                      </p:to>
                                    </p:set>
                                    <p:anim calcmode="lin" valueType="num">
                                      <p:cBhvr>
                                        <p:cTn id="32" dur="750" fill="hold"/>
                                        <p:tgtEl>
                                          <p:spTgt spid="43"/>
                                        </p:tgtEl>
                                        <p:attrNameLst>
                                          <p:attrName>ppt_w</p:attrName>
                                        </p:attrNameLst>
                                      </p:cBhvr>
                                      <p:tavLst>
                                        <p:tav tm="0">
                                          <p:val>
                                            <p:strVal val="(6*min(max(#ppt_w*#ppt_h,.3),1)-7.4)/-.7*#ppt_w"/>
                                          </p:val>
                                        </p:tav>
                                        <p:tav tm="100000">
                                          <p:val>
                                            <p:strVal val="#ppt_w"/>
                                          </p:val>
                                        </p:tav>
                                      </p:tavLst>
                                    </p:anim>
                                    <p:anim calcmode="lin" valueType="num">
                                      <p:cBhvr>
                                        <p:cTn id="33" dur="750" fill="hold"/>
                                        <p:tgtEl>
                                          <p:spTgt spid="43"/>
                                        </p:tgtEl>
                                        <p:attrNameLst>
                                          <p:attrName>ppt_h</p:attrName>
                                        </p:attrNameLst>
                                      </p:cBhvr>
                                      <p:tavLst>
                                        <p:tav tm="0">
                                          <p:val>
                                            <p:strVal val="(6*min(max(#ppt_w*#ppt_h,.3),1)-7.4)/-.7*#ppt_h"/>
                                          </p:val>
                                        </p:tav>
                                        <p:tav tm="100000">
                                          <p:val>
                                            <p:strVal val="#ppt_h"/>
                                          </p:val>
                                        </p:tav>
                                      </p:tavLst>
                                    </p:anim>
                                    <p:anim calcmode="lin" valueType="num">
                                      <p:cBhvr>
                                        <p:cTn id="34" dur="750" fill="hold"/>
                                        <p:tgtEl>
                                          <p:spTgt spid="43"/>
                                        </p:tgtEl>
                                        <p:attrNameLst>
                                          <p:attrName>ppt_x</p:attrName>
                                        </p:attrNameLst>
                                      </p:cBhvr>
                                      <p:tavLst>
                                        <p:tav tm="0">
                                          <p:val>
                                            <p:fltVal val="0.5"/>
                                          </p:val>
                                        </p:tav>
                                        <p:tav tm="100000">
                                          <p:val>
                                            <p:strVal val="#ppt_x"/>
                                          </p:val>
                                        </p:tav>
                                      </p:tavLst>
                                    </p:anim>
                                    <p:anim calcmode="lin" valueType="num">
                                      <p:cBhvr>
                                        <p:cTn id="35" dur="750" fill="hold"/>
                                        <p:tgtEl>
                                          <p:spTgt spid="43"/>
                                        </p:tgtEl>
                                        <p:attrNameLst>
                                          <p:attrName>ppt_y</p:attrName>
                                        </p:attrNameLst>
                                      </p:cBhvr>
                                      <p:tavLst>
                                        <p:tav tm="0">
                                          <p:val>
                                            <p:strVal val="1+(6*min(max(#ppt_w*#ppt_h,.3),1)-7.4)/-.7*#ppt_h/2"/>
                                          </p:val>
                                        </p:tav>
                                        <p:tav tm="100000">
                                          <p:val>
                                            <p:strVal val="#ppt_y"/>
                                          </p:val>
                                        </p:tav>
                                      </p:tavLst>
                                    </p:anim>
                                  </p:childTnLst>
                                </p:cTn>
                              </p:par>
                              <p:par>
                                <p:cTn id="36" presetID="14" presetClass="entr" presetSubtype="10" fill="hold" grpId="0" nodeType="withEffect">
                                  <p:stCondLst>
                                    <p:cond delay="0"/>
                                  </p:stCondLst>
                                  <p:childTnLst>
                                    <p:set>
                                      <p:cBhvr>
                                        <p:cTn id="37" dur="1" fill="hold">
                                          <p:stCondLst>
                                            <p:cond delay="0"/>
                                          </p:stCondLst>
                                        </p:cTn>
                                        <p:tgtEl>
                                          <p:spTgt spid="45"/>
                                        </p:tgtEl>
                                        <p:attrNameLst>
                                          <p:attrName>style.visibility</p:attrName>
                                        </p:attrNameLst>
                                      </p:cBhvr>
                                      <p:to>
                                        <p:strVal val="visible"/>
                                      </p:to>
                                    </p:set>
                                    <p:animEffect transition="in" filter="randombar(horizontal)">
                                      <p:cBhvr>
                                        <p:cTn id="38" dur="500"/>
                                        <p:tgtEl>
                                          <p:spTgt spid="45"/>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46"/>
                                        </p:tgtEl>
                                        <p:attrNameLst>
                                          <p:attrName>style.visibility</p:attrName>
                                        </p:attrNameLst>
                                      </p:cBhvr>
                                      <p:to>
                                        <p:strVal val="visible"/>
                                      </p:to>
                                    </p:set>
                                    <p:animEffect transition="in" filter="randombar(horizontal)">
                                      <p:cBhvr>
                                        <p:cTn id="41" dur="500"/>
                                        <p:tgtEl>
                                          <p:spTgt spid="46"/>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randombar(horizontal)">
                                      <p:cBhvr>
                                        <p:cTn id="44" dur="500"/>
                                        <p:tgtEl>
                                          <p:spTgt spid="47"/>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randombar(horizontal)">
                                      <p:cBhvr>
                                        <p:cTn id="47" dur="500"/>
                                        <p:tgtEl>
                                          <p:spTgt spid="48"/>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49"/>
                                        </p:tgtEl>
                                        <p:attrNameLst>
                                          <p:attrName>style.visibility</p:attrName>
                                        </p:attrNameLst>
                                      </p:cBhvr>
                                      <p:to>
                                        <p:strVal val="visible"/>
                                      </p:to>
                                    </p:set>
                                    <p:animEffect transition="in" filter="randombar(horizontal)">
                                      <p:cBhvr>
                                        <p:cTn id="50" dur="500"/>
                                        <p:tgtEl>
                                          <p:spTgt spid="49"/>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50"/>
                                        </p:tgtEl>
                                        <p:attrNameLst>
                                          <p:attrName>style.visibility</p:attrName>
                                        </p:attrNameLst>
                                      </p:cBhvr>
                                      <p:to>
                                        <p:strVal val="visible"/>
                                      </p:to>
                                    </p:set>
                                    <p:animEffect transition="in" filter="randombar(horizontal)">
                                      <p:cBhvr>
                                        <p:cTn id="53"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P spid="48" grpId="0"/>
      <p:bldP spid="49" grpId="0"/>
      <p:bldP spid="5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9805" y="125781"/>
            <a:ext cx="9153805" cy="1348374"/>
            <a:chOff x="-9805" y="1"/>
            <a:chExt cx="9153805" cy="1348374"/>
          </a:xfrm>
        </p:grpSpPr>
        <p:sp>
          <p:nvSpPr>
            <p:cNvPr id="7" name="任意多边形 10"/>
            <p:cNvSpPr/>
            <p:nvPr/>
          </p:nvSpPr>
          <p:spPr>
            <a:xfrm>
              <a:off x="-9805" y="845195"/>
              <a:ext cx="9153805" cy="451127"/>
            </a:xfrm>
            <a:custGeom>
              <a:avLst/>
              <a:gdLst>
                <a:gd name="connsiteX0" fmla="*/ 0 w 7894320"/>
                <a:gd name="connsiteY0" fmla="*/ 129540 h 396240"/>
                <a:gd name="connsiteX1" fmla="*/ 1699260 w 7894320"/>
                <a:gd name="connsiteY1" fmla="*/ 129540 h 396240"/>
                <a:gd name="connsiteX2" fmla="*/ 2004060 w 7894320"/>
                <a:gd name="connsiteY2" fmla="*/ 396240 h 396240"/>
                <a:gd name="connsiteX3" fmla="*/ 6164580 w 7894320"/>
                <a:gd name="connsiteY3" fmla="*/ 396240 h 396240"/>
                <a:gd name="connsiteX4" fmla="*/ 6446520 w 7894320"/>
                <a:gd name="connsiteY4" fmla="*/ 137160 h 396240"/>
                <a:gd name="connsiteX5" fmla="*/ 7894320 w 7894320"/>
                <a:gd name="connsiteY5" fmla="*/ 137160 h 396240"/>
                <a:gd name="connsiteX6" fmla="*/ 7894320 w 7894320"/>
                <a:gd name="connsiteY6" fmla="*/ 0 h 396240"/>
                <a:gd name="connsiteX7" fmla="*/ 7620 w 7894320"/>
                <a:gd name="connsiteY7" fmla="*/ 0 h 396240"/>
                <a:gd name="connsiteX8" fmla="*/ 0 w 7894320"/>
                <a:gd name="connsiteY8" fmla="*/ 129540 h 396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94320" h="396240">
                  <a:moveTo>
                    <a:pt x="0" y="129540"/>
                  </a:moveTo>
                  <a:lnTo>
                    <a:pt x="1699260" y="129540"/>
                  </a:lnTo>
                  <a:lnTo>
                    <a:pt x="2004060" y="396240"/>
                  </a:lnTo>
                  <a:lnTo>
                    <a:pt x="6164580" y="396240"/>
                  </a:lnTo>
                  <a:lnTo>
                    <a:pt x="6446520" y="137160"/>
                  </a:lnTo>
                  <a:lnTo>
                    <a:pt x="7894320" y="137160"/>
                  </a:lnTo>
                  <a:lnTo>
                    <a:pt x="7894320" y="0"/>
                  </a:lnTo>
                  <a:lnTo>
                    <a:pt x="7620" y="0"/>
                  </a:lnTo>
                  <a:lnTo>
                    <a:pt x="0" y="129540"/>
                  </a:lnTo>
                  <a:close/>
                </a:path>
              </a:pathLst>
            </a:custGeom>
            <a:gradFill>
              <a:gsLst>
                <a:gs pos="23000">
                  <a:srgbClr val="060612"/>
                </a:gs>
                <a:gs pos="81000">
                  <a:srgbClr val="0E163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11"/>
            <p:cNvGrpSpPr/>
            <p:nvPr/>
          </p:nvGrpSpPr>
          <p:grpSpPr>
            <a:xfrm>
              <a:off x="132946" y="1044732"/>
              <a:ext cx="9001249" cy="303643"/>
              <a:chOff x="2179320" y="1546860"/>
              <a:chExt cx="7906097" cy="266700"/>
            </a:xfrm>
          </p:grpSpPr>
          <p:cxnSp>
            <p:nvCxnSpPr>
              <p:cNvPr id="10" name="直接连接符 12"/>
              <p:cNvCxnSpPr/>
              <p:nvPr/>
            </p:nvCxnSpPr>
            <p:spPr>
              <a:xfrm flipH="1">
                <a:off x="2179320" y="1546860"/>
                <a:ext cx="1584960" cy="0"/>
              </a:xfrm>
              <a:prstGeom prst="line">
                <a:avLst/>
              </a:prstGeom>
              <a:ln w="15875">
                <a:gradFill flip="none" rotWithShape="1">
                  <a:gsLst>
                    <a:gs pos="0">
                      <a:srgbClr val="444A93">
                        <a:alpha val="40000"/>
                      </a:srgbClr>
                    </a:gs>
                    <a:gs pos="100000">
                      <a:srgbClr val="293058">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 name="直接连接符 13"/>
              <p:cNvCxnSpPr/>
              <p:nvPr/>
            </p:nvCxnSpPr>
            <p:spPr>
              <a:xfrm>
                <a:off x="8635885" y="1546860"/>
                <a:ext cx="1449532" cy="0"/>
              </a:xfrm>
              <a:prstGeom prst="line">
                <a:avLst/>
              </a:prstGeom>
              <a:ln w="15875">
                <a:gradFill flip="none" rotWithShape="1">
                  <a:gsLst>
                    <a:gs pos="0">
                      <a:srgbClr val="444A93">
                        <a:alpha val="40000"/>
                      </a:srgbClr>
                    </a:gs>
                    <a:gs pos="100000">
                      <a:srgbClr val="293058">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2" name="直接连接符 14"/>
              <p:cNvCxnSpPr/>
              <p:nvPr/>
            </p:nvCxnSpPr>
            <p:spPr>
              <a:xfrm flipH="1">
                <a:off x="8375075" y="1546860"/>
                <a:ext cx="270857" cy="259080"/>
              </a:xfrm>
              <a:prstGeom prst="line">
                <a:avLst/>
              </a:prstGeom>
              <a:ln w="15875" cap="rnd">
                <a:solidFill>
                  <a:srgbClr val="293058"/>
                </a:solidFill>
                <a:miter lim="800000"/>
              </a:ln>
            </p:spPr>
            <p:style>
              <a:lnRef idx="1">
                <a:schemeClr val="accent1"/>
              </a:lnRef>
              <a:fillRef idx="0">
                <a:schemeClr val="accent1"/>
              </a:fillRef>
              <a:effectRef idx="0">
                <a:schemeClr val="accent1"/>
              </a:effectRef>
              <a:fontRef idx="minor">
                <a:schemeClr val="tx1"/>
              </a:fontRef>
            </p:style>
          </p:cxnSp>
          <p:cxnSp>
            <p:nvCxnSpPr>
              <p:cNvPr id="13" name="直接连接符 15"/>
              <p:cNvCxnSpPr/>
              <p:nvPr/>
            </p:nvCxnSpPr>
            <p:spPr>
              <a:xfrm>
                <a:off x="3764280" y="1546860"/>
                <a:ext cx="304800" cy="266700"/>
              </a:xfrm>
              <a:prstGeom prst="line">
                <a:avLst/>
              </a:prstGeom>
              <a:ln w="15875">
                <a:solidFill>
                  <a:srgbClr val="293058"/>
                </a:solidFill>
              </a:ln>
            </p:spPr>
            <p:style>
              <a:lnRef idx="1">
                <a:schemeClr val="accent1"/>
              </a:lnRef>
              <a:fillRef idx="0">
                <a:schemeClr val="accent1"/>
              </a:fillRef>
              <a:effectRef idx="0">
                <a:schemeClr val="accent1"/>
              </a:effectRef>
              <a:fontRef idx="minor">
                <a:schemeClr val="tx1"/>
              </a:fontRef>
            </p:style>
          </p:cxnSp>
          <p:cxnSp>
            <p:nvCxnSpPr>
              <p:cNvPr id="14" name="直接连接符 16"/>
              <p:cNvCxnSpPr/>
              <p:nvPr/>
            </p:nvCxnSpPr>
            <p:spPr>
              <a:xfrm>
                <a:off x="4047085" y="1805940"/>
                <a:ext cx="4327988" cy="7620"/>
              </a:xfrm>
              <a:prstGeom prst="line">
                <a:avLst/>
              </a:prstGeom>
              <a:ln w="15875">
                <a:solidFill>
                  <a:srgbClr val="293058"/>
                </a:solidFill>
              </a:ln>
            </p:spPr>
            <p:style>
              <a:lnRef idx="1">
                <a:schemeClr val="accent1"/>
              </a:lnRef>
              <a:fillRef idx="0">
                <a:schemeClr val="accent1"/>
              </a:fillRef>
              <a:effectRef idx="0">
                <a:schemeClr val="accent1"/>
              </a:effectRef>
              <a:fontRef idx="minor">
                <a:schemeClr val="tx1"/>
              </a:fontRef>
            </p:style>
          </p:cxnSp>
          <p:cxnSp>
            <p:nvCxnSpPr>
              <p:cNvPr id="15" name="直接连接符 17"/>
              <p:cNvCxnSpPr/>
              <p:nvPr/>
            </p:nvCxnSpPr>
            <p:spPr>
              <a:xfrm>
                <a:off x="4563339" y="1752600"/>
                <a:ext cx="3285261" cy="0"/>
              </a:xfrm>
              <a:prstGeom prst="line">
                <a:avLst/>
              </a:prstGeom>
              <a:ln w="25400">
                <a:gradFill flip="none" rotWithShape="1">
                  <a:gsLst>
                    <a:gs pos="0">
                      <a:srgbClr val="1E2D79">
                        <a:alpha val="0"/>
                      </a:srgbClr>
                    </a:gs>
                    <a:gs pos="66400">
                      <a:srgbClr val="202F79">
                        <a:alpha val="80000"/>
                      </a:srgbClr>
                    </a:gs>
                    <a:gs pos="40000">
                      <a:srgbClr val="213079">
                        <a:alpha val="80000"/>
                      </a:srgbClr>
                    </a:gs>
                    <a:gs pos="100000">
                      <a:srgbClr val="1E2D79">
                        <a:alpha val="0"/>
                      </a:srgbClr>
                    </a:gs>
                  </a:gsLst>
                  <a:lin ang="10800000" scaled="1"/>
                  <a:tileRect/>
                </a:gradFill>
              </a:ln>
              <a:effectLst>
                <a:outerShdw blurRad="114300" dist="38100" dir="16200000" sx="103000" sy="103000" rotWithShape="0">
                  <a:srgbClr val="1B2C6B"/>
                </a:outerShdw>
              </a:effectLst>
            </p:spPr>
            <p:style>
              <a:lnRef idx="1">
                <a:schemeClr val="accent1"/>
              </a:lnRef>
              <a:fillRef idx="0">
                <a:schemeClr val="accent1"/>
              </a:fillRef>
              <a:effectRef idx="0">
                <a:schemeClr val="accent1"/>
              </a:effectRef>
              <a:fontRef idx="minor">
                <a:schemeClr val="tx1"/>
              </a:fontRef>
            </p:style>
          </p:cxnSp>
          <p:cxnSp>
            <p:nvCxnSpPr>
              <p:cNvPr id="16" name="直接连接符 18"/>
              <p:cNvCxnSpPr/>
              <p:nvPr/>
            </p:nvCxnSpPr>
            <p:spPr>
              <a:xfrm>
                <a:off x="4563339" y="1752600"/>
                <a:ext cx="3285261" cy="0"/>
              </a:xfrm>
              <a:prstGeom prst="line">
                <a:avLst/>
              </a:prstGeom>
              <a:ln w="25400">
                <a:gradFill flip="none" rotWithShape="1">
                  <a:gsLst>
                    <a:gs pos="0">
                      <a:srgbClr val="1E2D79">
                        <a:alpha val="0"/>
                      </a:srgbClr>
                    </a:gs>
                    <a:gs pos="66400">
                      <a:srgbClr val="202F79">
                        <a:alpha val="80000"/>
                      </a:srgbClr>
                    </a:gs>
                    <a:gs pos="40000">
                      <a:srgbClr val="213079">
                        <a:alpha val="80000"/>
                      </a:srgbClr>
                    </a:gs>
                    <a:gs pos="100000">
                      <a:srgbClr val="1E2D79">
                        <a:alpha val="0"/>
                      </a:srgbClr>
                    </a:gs>
                  </a:gsLst>
                  <a:lin ang="10800000" scaled="1"/>
                  <a:tileRect/>
                </a:gradFill>
              </a:ln>
              <a:effectLst>
                <a:outerShdw blurRad="114300" dist="38100" dir="16200000" sx="103000" sy="103000" rotWithShape="0">
                  <a:srgbClr val="1B2C6B"/>
                </a:outerShdw>
              </a:effectLst>
            </p:spPr>
            <p:style>
              <a:lnRef idx="1">
                <a:schemeClr val="accent1"/>
              </a:lnRef>
              <a:fillRef idx="0">
                <a:schemeClr val="accent1"/>
              </a:fillRef>
              <a:effectRef idx="0">
                <a:schemeClr val="accent1"/>
              </a:effectRef>
              <a:fontRef idx="minor">
                <a:schemeClr val="tx1"/>
              </a:fontRef>
            </p:style>
          </p:cxnSp>
          <p:cxnSp>
            <p:nvCxnSpPr>
              <p:cNvPr id="17" name="直接连接符 19"/>
              <p:cNvCxnSpPr/>
              <p:nvPr/>
            </p:nvCxnSpPr>
            <p:spPr>
              <a:xfrm>
                <a:off x="4563339" y="1805941"/>
                <a:ext cx="3285261" cy="0"/>
              </a:xfrm>
              <a:prstGeom prst="line">
                <a:avLst/>
              </a:prstGeom>
              <a:ln w="25400">
                <a:gradFill flip="none" rotWithShape="1">
                  <a:gsLst>
                    <a:gs pos="0">
                      <a:srgbClr val="5359BF">
                        <a:alpha val="0"/>
                      </a:srgbClr>
                    </a:gs>
                    <a:gs pos="66400">
                      <a:srgbClr val="5359BF"/>
                    </a:gs>
                    <a:gs pos="40000">
                      <a:srgbClr val="5359BF"/>
                    </a:gs>
                    <a:gs pos="100000">
                      <a:srgbClr val="5359BF">
                        <a:alpha val="0"/>
                      </a:srgbClr>
                    </a:gs>
                  </a:gsLst>
                  <a:lin ang="1080000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0" y="1"/>
              <a:ext cx="9144000" cy="845194"/>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grpSp>
        <p:nvGrpSpPr>
          <p:cNvPr id="18" name="组合 17"/>
          <p:cNvGrpSpPr/>
          <p:nvPr/>
        </p:nvGrpSpPr>
        <p:grpSpPr>
          <a:xfrm>
            <a:off x="-9804" y="3690165"/>
            <a:ext cx="9153804" cy="1453335"/>
            <a:chOff x="-9804" y="3690165"/>
            <a:chExt cx="9153804" cy="1453335"/>
          </a:xfrm>
        </p:grpSpPr>
        <p:grpSp>
          <p:nvGrpSpPr>
            <p:cNvPr id="19" name="组合 8"/>
            <p:cNvGrpSpPr/>
            <p:nvPr/>
          </p:nvGrpSpPr>
          <p:grpSpPr>
            <a:xfrm rot="10800000">
              <a:off x="-9804" y="3690165"/>
              <a:ext cx="9143998" cy="503179"/>
              <a:chOff x="1878678" y="525781"/>
              <a:chExt cx="8031478" cy="441959"/>
            </a:xfrm>
          </p:grpSpPr>
          <p:sp>
            <p:nvSpPr>
              <p:cNvPr id="21" name="任意多边形 10"/>
              <p:cNvSpPr/>
              <p:nvPr/>
            </p:nvSpPr>
            <p:spPr>
              <a:xfrm>
                <a:off x="1878678" y="525781"/>
                <a:ext cx="8022868" cy="396240"/>
              </a:xfrm>
              <a:custGeom>
                <a:avLst/>
                <a:gdLst>
                  <a:gd name="connsiteX0" fmla="*/ 0 w 7894320"/>
                  <a:gd name="connsiteY0" fmla="*/ 129540 h 396240"/>
                  <a:gd name="connsiteX1" fmla="*/ 1699260 w 7894320"/>
                  <a:gd name="connsiteY1" fmla="*/ 129540 h 396240"/>
                  <a:gd name="connsiteX2" fmla="*/ 2004060 w 7894320"/>
                  <a:gd name="connsiteY2" fmla="*/ 396240 h 396240"/>
                  <a:gd name="connsiteX3" fmla="*/ 6164580 w 7894320"/>
                  <a:gd name="connsiteY3" fmla="*/ 396240 h 396240"/>
                  <a:gd name="connsiteX4" fmla="*/ 6446520 w 7894320"/>
                  <a:gd name="connsiteY4" fmla="*/ 137160 h 396240"/>
                  <a:gd name="connsiteX5" fmla="*/ 7894320 w 7894320"/>
                  <a:gd name="connsiteY5" fmla="*/ 137160 h 396240"/>
                  <a:gd name="connsiteX6" fmla="*/ 7894320 w 7894320"/>
                  <a:gd name="connsiteY6" fmla="*/ 0 h 396240"/>
                  <a:gd name="connsiteX7" fmla="*/ 7620 w 7894320"/>
                  <a:gd name="connsiteY7" fmla="*/ 0 h 396240"/>
                  <a:gd name="connsiteX8" fmla="*/ 0 w 7894320"/>
                  <a:gd name="connsiteY8" fmla="*/ 129540 h 396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94320" h="396240">
                    <a:moveTo>
                      <a:pt x="0" y="129540"/>
                    </a:moveTo>
                    <a:lnTo>
                      <a:pt x="1699260" y="129540"/>
                    </a:lnTo>
                    <a:lnTo>
                      <a:pt x="2004060" y="396240"/>
                    </a:lnTo>
                    <a:lnTo>
                      <a:pt x="6164580" y="396240"/>
                    </a:lnTo>
                    <a:lnTo>
                      <a:pt x="6446520" y="137160"/>
                    </a:lnTo>
                    <a:lnTo>
                      <a:pt x="7894320" y="137160"/>
                    </a:lnTo>
                    <a:lnTo>
                      <a:pt x="7894320" y="0"/>
                    </a:lnTo>
                    <a:lnTo>
                      <a:pt x="7620" y="0"/>
                    </a:lnTo>
                    <a:lnTo>
                      <a:pt x="0" y="129540"/>
                    </a:lnTo>
                    <a:close/>
                  </a:path>
                </a:pathLst>
              </a:custGeom>
              <a:gradFill>
                <a:gsLst>
                  <a:gs pos="23000">
                    <a:srgbClr val="060612"/>
                  </a:gs>
                  <a:gs pos="81000">
                    <a:srgbClr val="0E163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11"/>
              <p:cNvGrpSpPr/>
              <p:nvPr/>
            </p:nvGrpSpPr>
            <p:grpSpPr>
              <a:xfrm>
                <a:off x="2004060" y="701040"/>
                <a:ext cx="7906096" cy="266700"/>
                <a:chOff x="2179320" y="1546860"/>
                <a:chExt cx="7906096" cy="266700"/>
              </a:xfrm>
            </p:grpSpPr>
            <p:cxnSp>
              <p:nvCxnSpPr>
                <p:cNvPr id="23" name="直接连接符 12"/>
                <p:cNvCxnSpPr/>
                <p:nvPr/>
              </p:nvCxnSpPr>
              <p:spPr>
                <a:xfrm flipH="1">
                  <a:off x="2179320" y="1546860"/>
                  <a:ext cx="1584960" cy="0"/>
                </a:xfrm>
                <a:prstGeom prst="line">
                  <a:avLst/>
                </a:prstGeom>
                <a:ln w="15875">
                  <a:gradFill flip="none" rotWithShape="1">
                    <a:gsLst>
                      <a:gs pos="0">
                        <a:srgbClr val="444A93">
                          <a:alpha val="40000"/>
                        </a:srgbClr>
                      </a:gs>
                      <a:gs pos="100000">
                        <a:srgbClr val="293058">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4" name="直接连接符 13"/>
                <p:cNvCxnSpPr/>
                <p:nvPr/>
              </p:nvCxnSpPr>
              <p:spPr>
                <a:xfrm rot="10800000" flipH="1">
                  <a:off x="8635885" y="1546860"/>
                  <a:ext cx="1449531" cy="0"/>
                </a:xfrm>
                <a:prstGeom prst="line">
                  <a:avLst/>
                </a:prstGeom>
                <a:ln w="15875">
                  <a:gradFill flip="none" rotWithShape="1">
                    <a:gsLst>
                      <a:gs pos="0">
                        <a:srgbClr val="444A93">
                          <a:alpha val="40000"/>
                        </a:srgbClr>
                      </a:gs>
                      <a:gs pos="100000">
                        <a:srgbClr val="293058">
                          <a:alpha val="0"/>
                        </a:srgb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5" name="直接连接符 14"/>
                <p:cNvCxnSpPr/>
                <p:nvPr/>
              </p:nvCxnSpPr>
              <p:spPr>
                <a:xfrm flipH="1">
                  <a:off x="8365028" y="1546860"/>
                  <a:ext cx="270857" cy="259080"/>
                </a:xfrm>
                <a:prstGeom prst="line">
                  <a:avLst/>
                </a:prstGeom>
                <a:ln w="15875" cap="rnd">
                  <a:solidFill>
                    <a:srgbClr val="293058"/>
                  </a:solidFill>
                  <a:miter lim="800000"/>
                </a:ln>
              </p:spPr>
              <p:style>
                <a:lnRef idx="1">
                  <a:schemeClr val="accent1"/>
                </a:lnRef>
                <a:fillRef idx="0">
                  <a:schemeClr val="accent1"/>
                </a:fillRef>
                <a:effectRef idx="0">
                  <a:schemeClr val="accent1"/>
                </a:effectRef>
                <a:fontRef idx="minor">
                  <a:schemeClr val="tx1"/>
                </a:fontRef>
              </p:style>
            </p:cxnSp>
            <p:cxnSp>
              <p:nvCxnSpPr>
                <p:cNvPr id="26" name="直接连接符 15"/>
                <p:cNvCxnSpPr/>
                <p:nvPr/>
              </p:nvCxnSpPr>
              <p:spPr>
                <a:xfrm>
                  <a:off x="3764280" y="1546860"/>
                  <a:ext cx="304800" cy="266700"/>
                </a:xfrm>
                <a:prstGeom prst="line">
                  <a:avLst/>
                </a:prstGeom>
                <a:ln w="15875">
                  <a:solidFill>
                    <a:srgbClr val="293058"/>
                  </a:solidFill>
                </a:ln>
              </p:spPr>
              <p:style>
                <a:lnRef idx="1">
                  <a:schemeClr val="accent1"/>
                </a:lnRef>
                <a:fillRef idx="0">
                  <a:schemeClr val="accent1"/>
                </a:fillRef>
                <a:effectRef idx="0">
                  <a:schemeClr val="accent1"/>
                </a:effectRef>
                <a:fontRef idx="minor">
                  <a:schemeClr val="tx1"/>
                </a:fontRef>
              </p:style>
            </p:cxnSp>
            <p:cxnSp>
              <p:nvCxnSpPr>
                <p:cNvPr id="27" name="直接连接符 16"/>
                <p:cNvCxnSpPr/>
                <p:nvPr/>
              </p:nvCxnSpPr>
              <p:spPr>
                <a:xfrm rot="10800000" flipH="1">
                  <a:off x="4047083" y="1805940"/>
                  <a:ext cx="4327990" cy="0"/>
                </a:xfrm>
                <a:prstGeom prst="line">
                  <a:avLst/>
                </a:prstGeom>
                <a:ln w="15875">
                  <a:solidFill>
                    <a:srgbClr val="293058"/>
                  </a:solidFill>
                </a:ln>
              </p:spPr>
              <p:style>
                <a:lnRef idx="1">
                  <a:schemeClr val="accent1"/>
                </a:lnRef>
                <a:fillRef idx="0">
                  <a:schemeClr val="accent1"/>
                </a:fillRef>
                <a:effectRef idx="0">
                  <a:schemeClr val="accent1"/>
                </a:effectRef>
                <a:fontRef idx="minor">
                  <a:schemeClr val="tx1"/>
                </a:fontRef>
              </p:style>
            </p:cxnSp>
            <p:cxnSp>
              <p:nvCxnSpPr>
                <p:cNvPr id="28" name="直接连接符 17"/>
                <p:cNvCxnSpPr/>
                <p:nvPr/>
              </p:nvCxnSpPr>
              <p:spPr>
                <a:xfrm>
                  <a:off x="4563339" y="1752600"/>
                  <a:ext cx="3285261" cy="0"/>
                </a:xfrm>
                <a:prstGeom prst="line">
                  <a:avLst/>
                </a:prstGeom>
                <a:ln w="25400">
                  <a:gradFill flip="none" rotWithShape="1">
                    <a:gsLst>
                      <a:gs pos="0">
                        <a:srgbClr val="1E2D79">
                          <a:alpha val="0"/>
                        </a:srgbClr>
                      </a:gs>
                      <a:gs pos="66400">
                        <a:srgbClr val="202F79">
                          <a:alpha val="80000"/>
                        </a:srgbClr>
                      </a:gs>
                      <a:gs pos="40000">
                        <a:srgbClr val="213079">
                          <a:alpha val="80000"/>
                        </a:srgbClr>
                      </a:gs>
                      <a:gs pos="100000">
                        <a:srgbClr val="1E2D79">
                          <a:alpha val="0"/>
                        </a:srgbClr>
                      </a:gs>
                    </a:gsLst>
                    <a:lin ang="10800000" scaled="1"/>
                    <a:tileRect/>
                  </a:gradFill>
                </a:ln>
                <a:effectLst>
                  <a:outerShdw blurRad="114300" dist="38100" dir="16200000" sx="103000" sy="103000" rotWithShape="0">
                    <a:srgbClr val="1B2C6B"/>
                  </a:outerShdw>
                </a:effectLst>
              </p:spPr>
              <p:style>
                <a:lnRef idx="1">
                  <a:schemeClr val="accent1"/>
                </a:lnRef>
                <a:fillRef idx="0">
                  <a:schemeClr val="accent1"/>
                </a:fillRef>
                <a:effectRef idx="0">
                  <a:schemeClr val="accent1"/>
                </a:effectRef>
                <a:fontRef idx="minor">
                  <a:schemeClr val="tx1"/>
                </a:fontRef>
              </p:style>
            </p:cxnSp>
            <p:cxnSp>
              <p:nvCxnSpPr>
                <p:cNvPr id="29" name="直接连接符 18"/>
                <p:cNvCxnSpPr/>
                <p:nvPr/>
              </p:nvCxnSpPr>
              <p:spPr>
                <a:xfrm>
                  <a:off x="4563339" y="1752600"/>
                  <a:ext cx="3285261" cy="0"/>
                </a:xfrm>
                <a:prstGeom prst="line">
                  <a:avLst/>
                </a:prstGeom>
                <a:ln w="25400">
                  <a:gradFill flip="none" rotWithShape="1">
                    <a:gsLst>
                      <a:gs pos="0">
                        <a:srgbClr val="1E2D79">
                          <a:alpha val="0"/>
                        </a:srgbClr>
                      </a:gs>
                      <a:gs pos="66400">
                        <a:srgbClr val="202F79">
                          <a:alpha val="80000"/>
                        </a:srgbClr>
                      </a:gs>
                      <a:gs pos="40000">
                        <a:srgbClr val="213079">
                          <a:alpha val="80000"/>
                        </a:srgbClr>
                      </a:gs>
                      <a:gs pos="100000">
                        <a:srgbClr val="1E2D79">
                          <a:alpha val="0"/>
                        </a:srgbClr>
                      </a:gs>
                    </a:gsLst>
                    <a:lin ang="10800000" scaled="1"/>
                    <a:tileRect/>
                  </a:gradFill>
                </a:ln>
                <a:effectLst>
                  <a:outerShdw blurRad="114300" dist="38100" dir="16200000" sx="103000" sy="103000" rotWithShape="0">
                    <a:srgbClr val="1B2C6B"/>
                  </a:outerShdw>
                </a:effectLst>
              </p:spPr>
              <p:style>
                <a:lnRef idx="1">
                  <a:schemeClr val="accent1"/>
                </a:lnRef>
                <a:fillRef idx="0">
                  <a:schemeClr val="accent1"/>
                </a:fillRef>
                <a:effectRef idx="0">
                  <a:schemeClr val="accent1"/>
                </a:effectRef>
                <a:fontRef idx="minor">
                  <a:schemeClr val="tx1"/>
                </a:fontRef>
              </p:style>
            </p:cxnSp>
            <p:cxnSp>
              <p:nvCxnSpPr>
                <p:cNvPr id="30" name="直接连接符 19"/>
                <p:cNvCxnSpPr/>
                <p:nvPr/>
              </p:nvCxnSpPr>
              <p:spPr>
                <a:xfrm>
                  <a:off x="4563339" y="1805940"/>
                  <a:ext cx="3285261" cy="0"/>
                </a:xfrm>
                <a:prstGeom prst="line">
                  <a:avLst/>
                </a:prstGeom>
                <a:ln w="25400">
                  <a:gradFill flip="none" rotWithShape="1">
                    <a:gsLst>
                      <a:gs pos="0">
                        <a:srgbClr val="5359BF">
                          <a:alpha val="0"/>
                        </a:srgbClr>
                      </a:gs>
                      <a:gs pos="66400">
                        <a:srgbClr val="5359BF"/>
                      </a:gs>
                      <a:gs pos="40000">
                        <a:srgbClr val="5359BF"/>
                      </a:gs>
                      <a:gs pos="100000">
                        <a:srgbClr val="5359BF">
                          <a:alpha val="0"/>
                        </a:srgbClr>
                      </a:gs>
                    </a:gsLst>
                    <a:lin ang="1080000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grpSp>
        <p:sp>
          <p:nvSpPr>
            <p:cNvPr id="20" name="矩形 19"/>
            <p:cNvSpPr/>
            <p:nvPr/>
          </p:nvSpPr>
          <p:spPr>
            <a:xfrm rot="10800000">
              <a:off x="0" y="4193346"/>
              <a:ext cx="9144000" cy="950154"/>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sp>
        <p:nvSpPr>
          <p:cNvPr id="32" name="左上主标题"/>
          <p:cNvSpPr txBox="1"/>
          <p:nvPr/>
        </p:nvSpPr>
        <p:spPr>
          <a:xfrm>
            <a:off x="4077748" y="2301701"/>
            <a:ext cx="1198880" cy="706755"/>
          </a:xfrm>
          <a:prstGeom prst="rect">
            <a:avLst/>
          </a:prstGeom>
        </p:spPr>
        <p:txBody>
          <a:bodyPr wrap="none">
            <a:spAutoFit/>
          </a:bodyPr>
          <a:lstStyle>
            <a:defPPr>
              <a:defRPr lang="zh-CN"/>
            </a:defPPr>
            <a:lvl1pPr algn="ctr">
              <a:defRPr sz="1600" b="1">
                <a:gradFill flip="none" rotWithShape="1">
                  <a:gsLst>
                    <a:gs pos="43400">
                      <a:srgbClr val="C5FDFE"/>
                    </a:gs>
                    <a:gs pos="0">
                      <a:srgbClr val="E5FFFF"/>
                    </a:gs>
                    <a:gs pos="100000">
                      <a:srgbClr val="82C6DE"/>
                    </a:gs>
                  </a:gsLst>
                  <a:lin ang="5400000" scaled="0"/>
                  <a:tileRect/>
                </a:gradFill>
                <a:effectLst>
                  <a:outerShdw blurRad="304800" sx="102000" sy="102000" algn="ctr" rotWithShape="0">
                    <a:srgbClr val="29C7FF"/>
                  </a:outerShdw>
                </a:effectLst>
                <a:latin typeface="微软雅黑" panose="020B0503020204020204" pitchFamily="34" charset="-122"/>
                <a:ea typeface="微软雅黑" panose="020B0503020204020204" pitchFamily="34" charset="-122"/>
              </a:defRPr>
            </a:lvl1pPr>
          </a:lstStyle>
          <a:p>
            <a:r>
              <a:rPr lang="zh-CN" altLang="en-US" sz="4000" dirty="0"/>
              <a:t>谢谢</a:t>
            </a: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8.33333E-7 4.44444E-6 L 8.33333E-7 -0.15556 " pathEditMode="relative" rAng="0" ptsTypes="AA">
                                      <p:cBhvr>
                                        <p:cTn id="6" dur="1500" fill="hold"/>
                                        <p:tgtEl>
                                          <p:spTgt spid="6"/>
                                        </p:tgtEl>
                                        <p:attrNameLst>
                                          <p:attrName>ppt_x</p:attrName>
                                          <p:attrName>ppt_y</p:attrName>
                                        </p:attrNameLst>
                                      </p:cBhvr>
                                      <p:rCtr x="0" y="-7778"/>
                                    </p:animMotion>
                                  </p:childTnLst>
                                  <p:subTnLst>
                                    <p:audio>
                                      <p:cMediaNode>
                                        <p:cTn display="0" masterRel="sameClick">
                                          <p:stCondLst>
                                            <p:cond evt="begin" delay="0">
                                              <p:tn val="5"/>
                                            </p:cond>
                                          </p:stCondLst>
                                          <p:endCondLst>
                                            <p:cond evt="onStopAudio" delay="0">
                                              <p:tgtEl>
                                                <p:sldTgt/>
                                              </p:tgtEl>
                                            </p:cond>
                                          </p:endCondLst>
                                        </p:cTn>
                                        <p:tgtEl>
                                          <p:sndTgt r:embed="rId3" name="机械声.wav"/>
                                        </p:tgtEl>
                                      </p:cMediaNode>
                                    </p:audio>
                                  </p:subTnLst>
                                </p:cTn>
                              </p:par>
                              <p:par>
                                <p:cTn id="7" presetID="42" presetClass="path" presetSubtype="0" accel="50000" decel="50000" fill="hold" nodeType="withEffect">
                                  <p:stCondLst>
                                    <p:cond delay="0"/>
                                  </p:stCondLst>
                                  <p:childTnLst>
                                    <p:animMotion origin="layout" path="M 8.33333E-7 -1.97531E-6 L 8.33333E-7 0.14136 " pathEditMode="relative" rAng="0" ptsTypes="AA">
                                      <p:cBhvr>
                                        <p:cTn id="8" dur="1500" fill="hold"/>
                                        <p:tgtEl>
                                          <p:spTgt spid="18"/>
                                        </p:tgtEl>
                                        <p:attrNameLst>
                                          <p:attrName>ppt_x</p:attrName>
                                          <p:attrName>ppt_y</p:attrName>
                                        </p:attrNameLst>
                                      </p:cBhvr>
                                      <p:rCtr x="0" y="7068"/>
                                    </p:animMotion>
                                  </p:childTnLst>
                                </p:cTn>
                              </p:par>
                            </p:childTnLst>
                          </p:cTn>
                        </p:par>
                        <p:par>
                          <p:cTn id="9" fill="hold">
                            <p:stCondLst>
                              <p:cond delay="1500"/>
                            </p:stCondLst>
                            <p:childTnLst>
                              <p:par>
                                <p:cTn id="10" presetID="14" presetClass="entr" presetSubtype="10" fill="hold" grpId="0" nodeType="after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randombar(horizontal)">
                                      <p:cBhvr>
                                        <p:cTn id="12" dur="1000"/>
                                        <p:tgtEl>
                                          <p:spTgt spid="32"/>
                                        </p:tgtEl>
                                      </p:cBhvr>
                                    </p:animEffect>
                                  </p:childTnLst>
                                  <p:subTnLst>
                                    <p:audio>
                                      <p:cMediaNode>
                                        <p:cTn display="0" masterRel="sameClick">
                                          <p:stCondLst>
                                            <p:cond evt="begin" delay="0">
                                              <p:tn val="10"/>
                                            </p:cond>
                                          </p:stCondLst>
                                          <p:endCondLst>
                                            <p:cond evt="onStopAudio" delay="0">
                                              <p:tgtEl>
                                                <p:sldTgt/>
                                              </p:tgtEl>
                                            </p:cond>
                                          </p:endCondLst>
                                        </p:cTn>
                                        <p:tgtEl>
                                          <p:sndTgt r:embed="rId4" name="voltage.wav"/>
                                        </p:tgtEl>
                                      </p:cMediaNode>
                                    </p:audio>
                                  </p:subTnLst>
                                </p:cTn>
                              </p:par>
                              <p:par>
                                <p:cTn id="13" presetID="35" presetClass="emph" presetSubtype="0" repeatCount="10000" fill="hold" grpId="1" nodeType="withEffect">
                                  <p:stCondLst>
                                    <p:cond delay="0"/>
                                  </p:stCondLst>
                                  <p:childTnLst>
                                    <p:anim calcmode="discrete" valueType="str">
                                      <p:cBhvr>
                                        <p:cTn id="14" dur="50" fill="hold"/>
                                        <p:tgtEl>
                                          <p:spTgt spid="32"/>
                                        </p:tgtEl>
                                        <p:attrNameLst>
                                          <p:attrName>style.visibility</p:attrName>
                                        </p:attrNameLst>
                                      </p:cBhvr>
                                      <p:tavLst>
                                        <p:tav tm="0">
                                          <p:val>
                                            <p:strVal val="hidden"/>
                                          </p:val>
                                        </p:tav>
                                        <p:tav tm="50000">
                                          <p:val>
                                            <p:strVal val="visible"/>
                                          </p:val>
                                        </p:tav>
                                      </p:tavLst>
                                    </p:anim>
                                  </p:childTnLst>
                                  <p:subTnLst>
                                    <p:audio>
                                      <p:cMediaNode>
                                        <p:cTn display="0" masterRel="sameClick">
                                          <p:stCondLst>
                                            <p:cond evt="begin" delay="0">
                                              <p:tn val="13"/>
                                            </p:cond>
                                          </p:stCondLst>
                                          <p:endCondLst>
                                            <p:cond evt="onStopAudio" delay="0">
                                              <p:tgtEl>
                                                <p:sldTgt/>
                                              </p:tgtEl>
                                            </p:cond>
                                          </p:endCondLst>
                                        </p:cTn>
                                        <p:tgtEl>
                                          <p:sndTgt r:embed="rId4" name="voltage.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2"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 7"/>
          <p:cNvGrpSpPr/>
          <p:nvPr>
            <p:custDataLst>
              <p:tags r:id="rId1"/>
            </p:custDataLst>
          </p:nvPr>
        </p:nvGrpSpPr>
        <p:grpSpPr>
          <a:xfrm>
            <a:off x="4158851" y="1334452"/>
            <a:ext cx="4108307" cy="396000"/>
            <a:chOff x="4158851" y="1334452"/>
            <a:chExt cx="4108307" cy="396000"/>
          </a:xfrm>
        </p:grpSpPr>
        <p:grpSp>
          <p:nvGrpSpPr>
            <p:cNvPr id="13" name="组 12"/>
            <p:cNvGrpSpPr/>
            <p:nvPr/>
          </p:nvGrpSpPr>
          <p:grpSpPr>
            <a:xfrm>
              <a:off x="4158851" y="1334452"/>
              <a:ext cx="4108307" cy="396000"/>
              <a:chOff x="4158851" y="1278024"/>
              <a:chExt cx="4108307" cy="396000"/>
            </a:xfrm>
          </p:grpSpPr>
          <p:sp>
            <p:nvSpPr>
              <p:cNvPr id="35" name="1标签"/>
              <p:cNvSpPr/>
              <p:nvPr>
                <p:custDataLst>
                  <p:tags r:id="rId54"/>
                </p:custDataLst>
              </p:nvPr>
            </p:nvSpPr>
            <p:spPr>
              <a:xfrm flipH="1">
                <a:off x="4158851" y="1278024"/>
                <a:ext cx="4108307"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40" name="直接连接符 49"/>
              <p:cNvCxnSpPr/>
              <p:nvPr>
                <p:custDataLst>
                  <p:tags r:id="rId55"/>
                </p:custDataLst>
              </p:nvPr>
            </p:nvCxnSpPr>
            <p:spPr>
              <a:xfrm flipH="1">
                <a:off x="4158851" y="1674024"/>
                <a:ext cx="4108307"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42" name="直接连接符 50"/>
              <p:cNvCxnSpPr/>
              <p:nvPr>
                <p:custDataLst>
                  <p:tags r:id="rId56"/>
                </p:custDataLst>
              </p:nvPr>
            </p:nvCxnSpPr>
            <p:spPr>
              <a:xfrm flipH="1">
                <a:off x="6438962" y="167402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19" name="TextBox 32"/>
            <p:cNvSpPr txBox="1"/>
            <p:nvPr>
              <p:custDataLst>
                <p:tags r:id="rId53"/>
              </p:custDataLst>
            </p:nvPr>
          </p:nvSpPr>
          <p:spPr>
            <a:xfrm>
              <a:off x="4699004" y="1343211"/>
              <a:ext cx="1674260" cy="337185"/>
            </a:xfrm>
            <a:prstGeom prst="rect">
              <a:avLst/>
            </a:prstGeom>
            <a:noFill/>
          </p:spPr>
          <p:txBody>
            <a:bodyPr wrap="square" rtlCol="0">
              <a:spAutoFit/>
            </a:bodyPr>
            <a:lstStyle/>
            <a:p>
              <a:pPr algn="dist"/>
              <a:r>
                <a:rPr kumimoji="1" lang="zh-CN" altLang="en-US" sz="16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项目背景</a:t>
              </a:r>
            </a:p>
          </p:txBody>
        </p:sp>
      </p:grpSp>
      <p:grpSp>
        <p:nvGrpSpPr>
          <p:cNvPr id="9" name="组 8"/>
          <p:cNvGrpSpPr/>
          <p:nvPr>
            <p:custDataLst>
              <p:tags r:id="rId2"/>
            </p:custDataLst>
          </p:nvPr>
        </p:nvGrpSpPr>
        <p:grpSpPr>
          <a:xfrm>
            <a:off x="4158851" y="2120880"/>
            <a:ext cx="4108307" cy="396000"/>
            <a:chOff x="4158851" y="2120880"/>
            <a:chExt cx="4108307" cy="396000"/>
          </a:xfrm>
        </p:grpSpPr>
        <p:grpSp>
          <p:nvGrpSpPr>
            <p:cNvPr id="123" name="组 122"/>
            <p:cNvGrpSpPr/>
            <p:nvPr/>
          </p:nvGrpSpPr>
          <p:grpSpPr>
            <a:xfrm>
              <a:off x="4158851" y="2120880"/>
              <a:ext cx="4108307" cy="396000"/>
              <a:chOff x="4158851" y="1278024"/>
              <a:chExt cx="4108307" cy="396000"/>
            </a:xfrm>
          </p:grpSpPr>
          <p:sp>
            <p:nvSpPr>
              <p:cNvPr id="124" name="1标签"/>
              <p:cNvSpPr/>
              <p:nvPr>
                <p:custDataLst>
                  <p:tags r:id="rId50"/>
                </p:custDataLst>
              </p:nvPr>
            </p:nvSpPr>
            <p:spPr>
              <a:xfrm flipH="1">
                <a:off x="4158851" y="1278024"/>
                <a:ext cx="4108307"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25" name="直接连接符 49"/>
              <p:cNvCxnSpPr/>
              <p:nvPr>
                <p:custDataLst>
                  <p:tags r:id="rId51"/>
                </p:custDataLst>
              </p:nvPr>
            </p:nvCxnSpPr>
            <p:spPr>
              <a:xfrm flipH="1">
                <a:off x="4158851" y="1674024"/>
                <a:ext cx="4108307"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26" name="直接连接符 50"/>
              <p:cNvCxnSpPr/>
              <p:nvPr>
                <p:custDataLst>
                  <p:tags r:id="rId52"/>
                </p:custDataLst>
              </p:nvPr>
            </p:nvCxnSpPr>
            <p:spPr>
              <a:xfrm flipH="1">
                <a:off x="6438962" y="167402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33" name="TextBox 32"/>
            <p:cNvSpPr txBox="1"/>
            <p:nvPr>
              <p:custDataLst>
                <p:tags r:id="rId49"/>
              </p:custDataLst>
            </p:nvPr>
          </p:nvSpPr>
          <p:spPr>
            <a:xfrm>
              <a:off x="4699236" y="2129770"/>
              <a:ext cx="3275965" cy="337185"/>
            </a:xfrm>
            <a:prstGeom prst="rect">
              <a:avLst/>
            </a:prstGeom>
            <a:noFill/>
          </p:spPr>
          <p:txBody>
            <a:bodyPr wrap="square" rtlCol="0">
              <a:spAutoFit/>
            </a:bodyPr>
            <a:lstStyle/>
            <a:p>
              <a:pPr algn="dist"/>
              <a:r>
                <a:rPr kumimoji="1" lang="zh-CN" altLang="en-US" sz="16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产品设想及方案介绍</a:t>
              </a:r>
            </a:p>
          </p:txBody>
        </p:sp>
      </p:grpSp>
      <p:grpSp>
        <p:nvGrpSpPr>
          <p:cNvPr id="10" name="组 9"/>
          <p:cNvGrpSpPr/>
          <p:nvPr>
            <p:custDataLst>
              <p:tags r:id="rId3"/>
            </p:custDataLst>
          </p:nvPr>
        </p:nvGrpSpPr>
        <p:grpSpPr>
          <a:xfrm>
            <a:off x="4158851" y="2882880"/>
            <a:ext cx="4108307" cy="396000"/>
            <a:chOff x="4158851" y="2882880"/>
            <a:chExt cx="4108307" cy="396000"/>
          </a:xfrm>
        </p:grpSpPr>
        <p:grpSp>
          <p:nvGrpSpPr>
            <p:cNvPr id="149" name="组 148"/>
            <p:cNvGrpSpPr/>
            <p:nvPr/>
          </p:nvGrpSpPr>
          <p:grpSpPr>
            <a:xfrm>
              <a:off x="4158851" y="2882880"/>
              <a:ext cx="4108307" cy="396000"/>
              <a:chOff x="4158851" y="1278024"/>
              <a:chExt cx="4108307" cy="396000"/>
            </a:xfrm>
          </p:grpSpPr>
          <p:sp>
            <p:nvSpPr>
              <p:cNvPr id="150" name="1标签"/>
              <p:cNvSpPr/>
              <p:nvPr>
                <p:custDataLst>
                  <p:tags r:id="rId46"/>
                </p:custDataLst>
              </p:nvPr>
            </p:nvSpPr>
            <p:spPr>
              <a:xfrm flipH="1">
                <a:off x="4158851" y="1278024"/>
                <a:ext cx="4108307"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51" name="直接连接符 49"/>
              <p:cNvCxnSpPr/>
              <p:nvPr>
                <p:custDataLst>
                  <p:tags r:id="rId47"/>
                </p:custDataLst>
              </p:nvPr>
            </p:nvCxnSpPr>
            <p:spPr>
              <a:xfrm flipH="1">
                <a:off x="4158851" y="1674024"/>
                <a:ext cx="4108307"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52" name="直接连接符 50"/>
              <p:cNvCxnSpPr/>
              <p:nvPr>
                <p:custDataLst>
                  <p:tags r:id="rId48"/>
                </p:custDataLst>
              </p:nvPr>
            </p:nvCxnSpPr>
            <p:spPr>
              <a:xfrm flipH="1">
                <a:off x="6438962" y="167402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59" name="TextBox 32"/>
            <p:cNvSpPr txBox="1"/>
            <p:nvPr>
              <p:custDataLst>
                <p:tags r:id="rId45"/>
              </p:custDataLst>
            </p:nvPr>
          </p:nvSpPr>
          <p:spPr>
            <a:xfrm>
              <a:off x="4699004" y="2891639"/>
              <a:ext cx="1674260" cy="337185"/>
            </a:xfrm>
            <a:prstGeom prst="rect">
              <a:avLst/>
            </a:prstGeom>
            <a:noFill/>
          </p:spPr>
          <p:txBody>
            <a:bodyPr wrap="square" rtlCol="0">
              <a:spAutoFit/>
            </a:bodyPr>
            <a:lstStyle/>
            <a:p>
              <a:pPr algn="dist"/>
              <a:r>
                <a:rPr kumimoji="1" lang="zh-CN" altLang="en-US" sz="16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项目计划</a:t>
              </a:r>
            </a:p>
          </p:txBody>
        </p:sp>
      </p:grpSp>
      <p:grpSp>
        <p:nvGrpSpPr>
          <p:cNvPr id="12" name="组 11"/>
          <p:cNvGrpSpPr/>
          <p:nvPr>
            <p:custDataLst>
              <p:tags r:id="rId4"/>
            </p:custDataLst>
          </p:nvPr>
        </p:nvGrpSpPr>
        <p:grpSpPr>
          <a:xfrm>
            <a:off x="4158851" y="3678400"/>
            <a:ext cx="4108307" cy="396000"/>
            <a:chOff x="4158851" y="3678400"/>
            <a:chExt cx="4108307" cy="396000"/>
          </a:xfrm>
        </p:grpSpPr>
        <p:grpSp>
          <p:nvGrpSpPr>
            <p:cNvPr id="162" name="组 161"/>
            <p:cNvGrpSpPr/>
            <p:nvPr/>
          </p:nvGrpSpPr>
          <p:grpSpPr>
            <a:xfrm>
              <a:off x="4158851" y="3678400"/>
              <a:ext cx="4108307" cy="396000"/>
              <a:chOff x="4158851" y="1278024"/>
              <a:chExt cx="4108307" cy="396000"/>
            </a:xfrm>
          </p:grpSpPr>
          <p:sp>
            <p:nvSpPr>
              <p:cNvPr id="163" name="1标签"/>
              <p:cNvSpPr/>
              <p:nvPr>
                <p:custDataLst>
                  <p:tags r:id="rId42"/>
                </p:custDataLst>
              </p:nvPr>
            </p:nvSpPr>
            <p:spPr>
              <a:xfrm flipH="1">
                <a:off x="4158851" y="1278024"/>
                <a:ext cx="4108307"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64" name="直接连接符 49"/>
              <p:cNvCxnSpPr/>
              <p:nvPr>
                <p:custDataLst>
                  <p:tags r:id="rId43"/>
                </p:custDataLst>
              </p:nvPr>
            </p:nvCxnSpPr>
            <p:spPr>
              <a:xfrm flipH="1">
                <a:off x="4158851" y="1674024"/>
                <a:ext cx="4108307"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65" name="直接连接符 50"/>
              <p:cNvCxnSpPr/>
              <p:nvPr>
                <p:custDataLst>
                  <p:tags r:id="rId44"/>
                </p:custDataLst>
              </p:nvPr>
            </p:nvCxnSpPr>
            <p:spPr>
              <a:xfrm flipH="1">
                <a:off x="6438962" y="167402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72" name="TextBox 32"/>
            <p:cNvSpPr txBox="1"/>
            <p:nvPr>
              <p:custDataLst>
                <p:tags r:id="rId41"/>
              </p:custDataLst>
            </p:nvPr>
          </p:nvSpPr>
          <p:spPr>
            <a:xfrm>
              <a:off x="4699004" y="3687159"/>
              <a:ext cx="1674260" cy="337185"/>
            </a:xfrm>
            <a:prstGeom prst="rect">
              <a:avLst/>
            </a:prstGeom>
            <a:noFill/>
          </p:spPr>
          <p:txBody>
            <a:bodyPr wrap="square" rtlCol="0">
              <a:spAutoFit/>
            </a:bodyPr>
            <a:lstStyle/>
            <a:p>
              <a:pPr algn="dist"/>
              <a:r>
                <a:rPr kumimoji="1" lang="zh-CN" altLang="en-US" sz="16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可行性分析</a:t>
              </a:r>
            </a:p>
          </p:txBody>
        </p:sp>
      </p:grpSp>
      <p:grpSp>
        <p:nvGrpSpPr>
          <p:cNvPr id="15" name="组 14"/>
          <p:cNvGrpSpPr/>
          <p:nvPr/>
        </p:nvGrpSpPr>
        <p:grpSpPr>
          <a:xfrm>
            <a:off x="-249690" y="-138118"/>
            <a:ext cx="2924995" cy="5610703"/>
            <a:chOff x="-3536164" y="202031"/>
            <a:chExt cx="4097600" cy="4218888"/>
          </a:xfrm>
        </p:grpSpPr>
        <p:grpSp>
          <p:nvGrpSpPr>
            <p:cNvPr id="23" name="Group 20"/>
            <p:cNvGrpSpPr/>
            <p:nvPr/>
          </p:nvGrpSpPr>
          <p:grpSpPr bwMode="auto">
            <a:xfrm>
              <a:off x="-3536164" y="202031"/>
              <a:ext cx="4097600" cy="4218888"/>
              <a:chOff x="975" y="300"/>
              <a:chExt cx="3447" cy="4037"/>
            </a:xfrm>
          </p:grpSpPr>
          <p:pic>
            <p:nvPicPr>
              <p:cNvPr id="25" name="Picture 21" descr="T1"/>
              <p:cNvPicPr>
                <a:picLocks noChangeAspect="1" noChangeArrowheads="1"/>
              </p:cNvPicPr>
              <p:nvPr/>
            </p:nvPicPr>
            <p:blipFill>
              <a:blip r:embed="rId59"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2" descr="T2"/>
              <p:cNvPicPr>
                <a:picLocks noChangeAspect="1" noChangeArrowheads="1"/>
              </p:cNvPicPr>
              <p:nvPr/>
            </p:nvPicPr>
            <p:blipFill>
              <a:blip r:embed="rId60">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24" name="Picture 23" descr="T3"/>
            <p:cNvPicPr>
              <a:picLocks noChangeAspect="1" noChangeArrowheads="1"/>
            </p:cNvPicPr>
            <p:nvPr/>
          </p:nvPicPr>
          <p:blipFill rotWithShape="1">
            <a:blip r:embed="rId61">
              <a:extLst>
                <a:ext uri="{BEBA8EAE-BF5A-486C-A8C5-ECC9F3942E4B}">
                  <a14:imgProps xmlns:a14="http://schemas.microsoft.com/office/drawing/2010/main">
                    <a14:imgLayer r:embed="rId62">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1" name="组 10"/>
          <p:cNvGrpSpPr/>
          <p:nvPr>
            <p:custDataLst>
              <p:tags r:id="rId5"/>
            </p:custDataLst>
          </p:nvPr>
        </p:nvGrpSpPr>
        <p:grpSpPr>
          <a:xfrm>
            <a:off x="4041159" y="1418717"/>
            <a:ext cx="612485" cy="237600"/>
            <a:chOff x="4041159" y="1376400"/>
            <a:chExt cx="612485" cy="237600"/>
          </a:xfrm>
        </p:grpSpPr>
        <p:sp>
          <p:nvSpPr>
            <p:cNvPr id="43" name="燕尾形 42"/>
            <p:cNvSpPr/>
            <p:nvPr>
              <p:custDataLst>
                <p:tags r:id="rId36"/>
              </p:custDataLst>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5" name="燕尾形 114"/>
            <p:cNvSpPr/>
            <p:nvPr>
              <p:custDataLst>
                <p:tags r:id="rId37"/>
              </p:custDataLst>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6" name="燕尾形 115"/>
            <p:cNvSpPr/>
            <p:nvPr>
              <p:custDataLst>
                <p:tags r:id="rId38"/>
              </p:custDataLst>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7" name="燕尾形 116"/>
            <p:cNvSpPr/>
            <p:nvPr>
              <p:custDataLst>
                <p:tags r:id="rId39"/>
              </p:custDataLst>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8" name="燕尾形 117"/>
            <p:cNvSpPr/>
            <p:nvPr>
              <p:custDataLst>
                <p:tags r:id="rId40"/>
              </p:custDataLst>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4" name="图片 3" descr="biantiao.png"/>
          <p:cNvPicPr>
            <a:picLocks noChangeAspect="1"/>
          </p:cNvPicPr>
          <p:nvPr/>
        </p:nvPicPr>
        <p:blipFill>
          <a:blip r:embed="rId63">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57" name="图片 56" descr="biantiao.png"/>
          <p:cNvPicPr>
            <a:picLocks noChangeAspect="1"/>
          </p:cNvPicPr>
          <p:nvPr/>
        </p:nvPicPr>
        <p:blipFill>
          <a:blip r:embed="rId63">
            <a:extLst>
              <a:ext uri="{28A0092B-C50C-407E-A947-70E740481C1C}">
                <a14:useLocalDpi xmlns:a14="http://schemas.microsoft.com/office/drawing/2010/main" val="0"/>
              </a:ext>
            </a:extLst>
          </a:blip>
          <a:stretch>
            <a:fillRect/>
          </a:stretch>
        </p:blipFill>
        <p:spPr>
          <a:xfrm flipV="1">
            <a:off x="0" y="4598698"/>
            <a:ext cx="9144000" cy="573024"/>
          </a:xfrm>
          <a:prstGeom prst="rect">
            <a:avLst/>
          </a:prstGeom>
        </p:spPr>
      </p:pic>
      <p:cxnSp>
        <p:nvCxnSpPr>
          <p:cNvPr id="6" name="直线连接符 5"/>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sp>
        <p:nvSpPr>
          <p:cNvPr id="70" name="文本框 69"/>
          <p:cNvSpPr txBox="1"/>
          <p:nvPr/>
        </p:nvSpPr>
        <p:spPr>
          <a:xfrm>
            <a:off x="255998" y="1802599"/>
            <a:ext cx="1794924" cy="460375"/>
          </a:xfrm>
          <a:prstGeom prst="rect">
            <a:avLst/>
          </a:prstGeom>
          <a:noFill/>
        </p:spPr>
        <p:txBody>
          <a:bodyPr wrap="square" rtlCol="0">
            <a:spAutoFit/>
          </a:bodyPr>
          <a:lstStyle/>
          <a:p>
            <a:pPr algn="ctr"/>
            <a:r>
              <a:rPr lang="zh-CN" altLang="en-US" sz="2400" b="1" spc="50" dirty="0">
                <a:ln w="9525" cmpd="sng">
                  <a:noFill/>
                  <a:prstDash val="solid"/>
                </a:ln>
                <a:solidFill>
                  <a:srgbClr val="C3DBD7"/>
                </a:solidFill>
                <a:effectLst>
                  <a:glow rad="76200">
                    <a:srgbClr val="00B0F0">
                      <a:alpha val="30000"/>
                    </a:srgbClr>
                  </a:glow>
                </a:effectLst>
                <a:latin typeface="BankGothic Md BT" pitchFamily="34" charset="0"/>
                <a:ea typeface="微软雅黑" panose="020B0503020204020204" pitchFamily="34" charset="-122"/>
              </a:rPr>
              <a:t>目录</a:t>
            </a:r>
          </a:p>
        </p:txBody>
      </p:sp>
      <p:grpSp>
        <p:nvGrpSpPr>
          <p:cNvPr id="2" name="组 1"/>
          <p:cNvGrpSpPr/>
          <p:nvPr>
            <p:custDataLst>
              <p:tags r:id="rId6"/>
            </p:custDataLst>
          </p:nvPr>
        </p:nvGrpSpPr>
        <p:grpSpPr>
          <a:xfrm>
            <a:off x="3384101" y="1255541"/>
            <a:ext cx="741724" cy="523220"/>
            <a:chOff x="3384101" y="1255541"/>
            <a:chExt cx="741724" cy="523220"/>
          </a:xfrm>
        </p:grpSpPr>
        <p:sp>
          <p:nvSpPr>
            <p:cNvPr id="121" name="1标签"/>
            <p:cNvSpPr/>
            <p:nvPr>
              <p:custDataLst>
                <p:tags r:id="rId34"/>
              </p:custDataLst>
            </p:nvPr>
          </p:nvSpPr>
          <p:spPr>
            <a:xfrm flipH="1">
              <a:off x="3499555" y="1334452"/>
              <a:ext cx="480669"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20" name="TextBox 32"/>
            <p:cNvSpPr txBox="1"/>
            <p:nvPr>
              <p:custDataLst>
                <p:tags r:id="rId35"/>
              </p:custDataLst>
            </p:nvPr>
          </p:nvSpPr>
          <p:spPr>
            <a:xfrm>
              <a:off x="3384101" y="1255541"/>
              <a:ext cx="741724" cy="523220"/>
            </a:xfrm>
            <a:prstGeom prst="rect">
              <a:avLst/>
            </a:prstGeom>
            <a:noFill/>
          </p:spPr>
          <p:txBody>
            <a:bodyPr wrap="square" rtlCol="0">
              <a:spAutoFit/>
            </a:bodyPr>
            <a:lstStyle/>
            <a:p>
              <a:pPr algn="dist"/>
              <a:r>
                <a:rPr kumimoji="1" lang="en-US" altLang="en-US" sz="28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1</a:t>
              </a:r>
              <a:endParaRPr kumimoji="1" lang="zh-CN" altLang="en-US" sz="28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27" name="组 126"/>
          <p:cNvGrpSpPr/>
          <p:nvPr>
            <p:custDataLst>
              <p:tags r:id="rId7"/>
            </p:custDataLst>
          </p:nvPr>
        </p:nvGrpSpPr>
        <p:grpSpPr>
          <a:xfrm>
            <a:off x="4041159" y="2205145"/>
            <a:ext cx="612485" cy="237600"/>
            <a:chOff x="4041159" y="1376400"/>
            <a:chExt cx="612485" cy="237600"/>
          </a:xfrm>
        </p:grpSpPr>
        <p:sp>
          <p:nvSpPr>
            <p:cNvPr id="128" name="燕尾形 127"/>
            <p:cNvSpPr/>
            <p:nvPr>
              <p:custDataLst>
                <p:tags r:id="rId29"/>
              </p:custDataLst>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9" name="燕尾形 128"/>
            <p:cNvSpPr/>
            <p:nvPr>
              <p:custDataLst>
                <p:tags r:id="rId30"/>
              </p:custDataLst>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0" name="燕尾形 129"/>
            <p:cNvSpPr/>
            <p:nvPr>
              <p:custDataLst>
                <p:tags r:id="rId31"/>
              </p:custDataLst>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1" name="燕尾形 130"/>
            <p:cNvSpPr/>
            <p:nvPr>
              <p:custDataLst>
                <p:tags r:id="rId32"/>
              </p:custDataLst>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2" name="燕尾形 131"/>
            <p:cNvSpPr/>
            <p:nvPr>
              <p:custDataLst>
                <p:tags r:id="rId33"/>
              </p:custDataLst>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 name="组 2"/>
          <p:cNvGrpSpPr/>
          <p:nvPr>
            <p:custDataLst>
              <p:tags r:id="rId8"/>
            </p:custDataLst>
          </p:nvPr>
        </p:nvGrpSpPr>
        <p:grpSpPr>
          <a:xfrm>
            <a:off x="3384101" y="2041969"/>
            <a:ext cx="741724" cy="523220"/>
            <a:chOff x="3384101" y="2041969"/>
            <a:chExt cx="741724" cy="523220"/>
          </a:xfrm>
        </p:grpSpPr>
        <p:sp>
          <p:nvSpPr>
            <p:cNvPr id="122" name="1标签"/>
            <p:cNvSpPr/>
            <p:nvPr>
              <p:custDataLst>
                <p:tags r:id="rId27"/>
              </p:custDataLst>
            </p:nvPr>
          </p:nvSpPr>
          <p:spPr>
            <a:xfrm flipH="1">
              <a:off x="3499555" y="2120880"/>
              <a:ext cx="480669"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34" name="TextBox 32"/>
            <p:cNvSpPr txBox="1"/>
            <p:nvPr>
              <p:custDataLst>
                <p:tags r:id="rId28"/>
              </p:custDataLst>
            </p:nvPr>
          </p:nvSpPr>
          <p:spPr>
            <a:xfrm>
              <a:off x="3384101" y="2041969"/>
              <a:ext cx="741724" cy="523220"/>
            </a:xfrm>
            <a:prstGeom prst="rect">
              <a:avLst/>
            </a:prstGeom>
            <a:noFill/>
          </p:spPr>
          <p:txBody>
            <a:bodyPr wrap="square" rtlCol="0">
              <a:spAutoFit/>
            </a:bodyPr>
            <a:lstStyle/>
            <a:p>
              <a:pPr algn="dist"/>
              <a:r>
                <a:rPr kumimoji="1" lang="en-US" altLang="en-US" sz="28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2</a:t>
              </a:r>
              <a:endParaRPr kumimoji="1" lang="zh-CN" altLang="en-US" sz="28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53" name="组 152"/>
          <p:cNvGrpSpPr/>
          <p:nvPr>
            <p:custDataLst>
              <p:tags r:id="rId9"/>
            </p:custDataLst>
          </p:nvPr>
        </p:nvGrpSpPr>
        <p:grpSpPr>
          <a:xfrm>
            <a:off x="4041159" y="2967145"/>
            <a:ext cx="612485" cy="237600"/>
            <a:chOff x="4041159" y="1376400"/>
            <a:chExt cx="612485" cy="237600"/>
          </a:xfrm>
        </p:grpSpPr>
        <p:sp>
          <p:nvSpPr>
            <p:cNvPr id="154" name="燕尾形 153"/>
            <p:cNvSpPr/>
            <p:nvPr>
              <p:custDataLst>
                <p:tags r:id="rId22"/>
              </p:custDataLst>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5" name="燕尾形 154"/>
            <p:cNvSpPr/>
            <p:nvPr>
              <p:custDataLst>
                <p:tags r:id="rId23"/>
              </p:custDataLst>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6" name="燕尾形 155"/>
            <p:cNvSpPr/>
            <p:nvPr>
              <p:custDataLst>
                <p:tags r:id="rId24"/>
              </p:custDataLst>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7" name="燕尾形 156"/>
            <p:cNvSpPr/>
            <p:nvPr>
              <p:custDataLst>
                <p:tags r:id="rId25"/>
              </p:custDataLst>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8" name="燕尾形 157"/>
            <p:cNvSpPr/>
            <p:nvPr>
              <p:custDataLst>
                <p:tags r:id="rId26"/>
              </p:custDataLst>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5" name="组 4"/>
          <p:cNvGrpSpPr/>
          <p:nvPr>
            <p:custDataLst>
              <p:tags r:id="rId10"/>
            </p:custDataLst>
          </p:nvPr>
        </p:nvGrpSpPr>
        <p:grpSpPr>
          <a:xfrm>
            <a:off x="3384101" y="2803969"/>
            <a:ext cx="741724" cy="523220"/>
            <a:chOff x="3384101" y="2803969"/>
            <a:chExt cx="741724" cy="523220"/>
          </a:xfrm>
        </p:grpSpPr>
        <p:sp>
          <p:nvSpPr>
            <p:cNvPr id="148" name="1标签"/>
            <p:cNvSpPr/>
            <p:nvPr>
              <p:custDataLst>
                <p:tags r:id="rId20"/>
              </p:custDataLst>
            </p:nvPr>
          </p:nvSpPr>
          <p:spPr>
            <a:xfrm flipH="1">
              <a:off x="3499555" y="2882880"/>
              <a:ext cx="480669"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60" name="TextBox 32"/>
            <p:cNvSpPr txBox="1"/>
            <p:nvPr>
              <p:custDataLst>
                <p:tags r:id="rId21"/>
              </p:custDataLst>
            </p:nvPr>
          </p:nvSpPr>
          <p:spPr>
            <a:xfrm>
              <a:off x="3384101" y="2803969"/>
              <a:ext cx="741724" cy="523220"/>
            </a:xfrm>
            <a:prstGeom prst="rect">
              <a:avLst/>
            </a:prstGeom>
            <a:noFill/>
          </p:spPr>
          <p:txBody>
            <a:bodyPr wrap="square" rtlCol="0">
              <a:spAutoFit/>
            </a:bodyPr>
            <a:lstStyle/>
            <a:p>
              <a:pPr algn="dist"/>
              <a:r>
                <a:rPr kumimoji="1" lang="en-US" altLang="en-US" sz="28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3</a:t>
              </a:r>
              <a:endParaRPr kumimoji="1" lang="zh-CN" altLang="en-US" sz="28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166" name="组 165"/>
          <p:cNvGrpSpPr/>
          <p:nvPr>
            <p:custDataLst>
              <p:tags r:id="rId11"/>
            </p:custDataLst>
          </p:nvPr>
        </p:nvGrpSpPr>
        <p:grpSpPr>
          <a:xfrm>
            <a:off x="4041159" y="3762665"/>
            <a:ext cx="612485" cy="237600"/>
            <a:chOff x="4041159" y="1376400"/>
            <a:chExt cx="612485" cy="237600"/>
          </a:xfrm>
        </p:grpSpPr>
        <p:sp>
          <p:nvSpPr>
            <p:cNvPr id="167" name="燕尾形 166"/>
            <p:cNvSpPr/>
            <p:nvPr>
              <p:custDataLst>
                <p:tags r:id="rId15"/>
              </p:custDataLst>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8" name="燕尾形 167"/>
            <p:cNvSpPr/>
            <p:nvPr>
              <p:custDataLst>
                <p:tags r:id="rId16"/>
              </p:custDataLst>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9" name="燕尾形 168"/>
            <p:cNvSpPr/>
            <p:nvPr>
              <p:custDataLst>
                <p:tags r:id="rId17"/>
              </p:custDataLst>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0" name="燕尾形 169"/>
            <p:cNvSpPr/>
            <p:nvPr>
              <p:custDataLst>
                <p:tags r:id="rId18"/>
              </p:custDataLst>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燕尾形 170"/>
            <p:cNvSpPr/>
            <p:nvPr>
              <p:custDataLst>
                <p:tags r:id="rId19"/>
              </p:custDataLst>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7" name="组 6"/>
          <p:cNvGrpSpPr/>
          <p:nvPr>
            <p:custDataLst>
              <p:tags r:id="rId12"/>
            </p:custDataLst>
          </p:nvPr>
        </p:nvGrpSpPr>
        <p:grpSpPr>
          <a:xfrm>
            <a:off x="3384101" y="3599489"/>
            <a:ext cx="741724" cy="523220"/>
            <a:chOff x="3384101" y="3599489"/>
            <a:chExt cx="741724" cy="523220"/>
          </a:xfrm>
        </p:grpSpPr>
        <p:sp>
          <p:nvSpPr>
            <p:cNvPr id="161" name="1标签"/>
            <p:cNvSpPr/>
            <p:nvPr>
              <p:custDataLst>
                <p:tags r:id="rId13"/>
              </p:custDataLst>
            </p:nvPr>
          </p:nvSpPr>
          <p:spPr>
            <a:xfrm flipH="1">
              <a:off x="3499555" y="3678400"/>
              <a:ext cx="480669"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173" name="TextBox 32"/>
            <p:cNvSpPr txBox="1"/>
            <p:nvPr>
              <p:custDataLst>
                <p:tags r:id="rId14"/>
              </p:custDataLst>
            </p:nvPr>
          </p:nvSpPr>
          <p:spPr>
            <a:xfrm>
              <a:off x="3384101" y="3599489"/>
              <a:ext cx="741724" cy="523220"/>
            </a:xfrm>
            <a:prstGeom prst="rect">
              <a:avLst/>
            </a:prstGeom>
            <a:noFill/>
          </p:spPr>
          <p:txBody>
            <a:bodyPr wrap="square" rtlCol="0">
              <a:spAutoFit/>
            </a:bodyPr>
            <a:lstStyle/>
            <a:p>
              <a:pPr algn="dist"/>
              <a:r>
                <a:rPr kumimoji="1" lang="en-US" altLang="en-US" sz="28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4</a:t>
              </a:r>
              <a:endParaRPr kumimoji="1" lang="zh-CN" altLang="en-US" sz="28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3.67141E-6 -0.12624 L -3.67141E-6 4.44444E-6 " pathEditMode="relative" rAng="0" ptsTypes="AA">
                                      <p:cBhvr>
                                        <p:cTn id="6" dur="800" fill="hold"/>
                                        <p:tgtEl>
                                          <p:spTgt spid="4"/>
                                        </p:tgtEl>
                                        <p:attrNameLst>
                                          <p:attrName>ppt_x</p:attrName>
                                          <p:attrName>ppt_y</p:attrName>
                                        </p:attrNameLst>
                                      </p:cBhvr>
                                      <p:rCtr x="0" y="6327"/>
                                    </p:animMotion>
                                  </p:childTnLst>
                                </p:cTn>
                              </p:par>
                              <p:par>
                                <p:cTn id="7" presetID="0" presetClass="path" presetSubtype="0" accel="50000" decel="50000" fill="hold" nodeType="withEffect">
                                  <p:stCondLst>
                                    <p:cond delay="0"/>
                                  </p:stCondLst>
                                  <p:childTnLst>
                                    <p:animMotion origin="layout" path="M 6.32859E-6 0.11296 L 6.32859E-6 -2.46914E-7 " pathEditMode="relative" ptsTypes="AA">
                                      <p:cBhvr>
                                        <p:cTn id="8" dur="800" fill="hold"/>
                                        <p:tgtEl>
                                          <p:spTgt spid="57"/>
                                        </p:tgtEl>
                                        <p:attrNameLst>
                                          <p:attrName>ppt_x</p:attrName>
                                          <p:attrName>ppt_y</p:attrName>
                                        </p:attrNameLst>
                                      </p:cBhvr>
                                    </p:animMotion>
                                  </p:childTnLst>
                                </p:cTn>
                              </p:par>
                            </p:childTnLst>
                          </p:cTn>
                        </p:par>
                        <p:par>
                          <p:cTn id="9" fill="hold">
                            <p:stCondLst>
                              <p:cond delay="1000"/>
                            </p:stCondLst>
                            <p:childTnLst>
                              <p:par>
                                <p:cTn id="10" presetID="16" presetClass="entr" presetSubtype="26"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Horizontal)">
                                      <p:cBhvr>
                                        <p:cTn id="12" dur="500"/>
                                        <p:tgtEl>
                                          <p:spTgt spid="6"/>
                                        </p:tgtEl>
                                      </p:cBhvr>
                                    </p:animEffect>
                                  </p:childTnLst>
                                </p:cTn>
                              </p:par>
                            </p:childTnLst>
                          </p:cTn>
                        </p:par>
                        <p:par>
                          <p:cTn id="13" fill="hold">
                            <p:stCondLst>
                              <p:cond delay="1500"/>
                            </p:stCondLst>
                            <p:childTnLst>
                              <p:par>
                                <p:cTn id="14" presetID="43" presetClass="entr" presetSubtype="0"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80"/>
                                        <p:tgtEl>
                                          <p:spTgt spid="15"/>
                                        </p:tgtEl>
                                      </p:cBhvr>
                                    </p:animEffect>
                                    <p:anim calcmode="lin" valueType="num">
                                      <p:cBhvr>
                                        <p:cTn id="17" dur="320" fill="hold"/>
                                        <p:tgtEl>
                                          <p:spTgt spid="15"/>
                                        </p:tgtEl>
                                        <p:attrNameLst>
                                          <p:attrName>ppt_x</p:attrName>
                                        </p:attrNameLst>
                                      </p:cBhvr>
                                      <p:tavLst>
                                        <p:tav tm="0">
                                          <p:val>
                                            <p:strVal val="#ppt_x"/>
                                          </p:val>
                                        </p:tav>
                                        <p:tav tm="100000">
                                          <p:val>
                                            <p:strVal val="#ppt_x"/>
                                          </p:val>
                                        </p:tav>
                                      </p:tavLst>
                                    </p:anim>
                                    <p:anim calcmode="lin" valueType="num">
                                      <p:cBhvr>
                                        <p:cTn id="18" dur="320" fill="hold"/>
                                        <p:tgtEl>
                                          <p:spTgt spid="15"/>
                                        </p:tgtEl>
                                        <p:attrNameLst>
                                          <p:attrName>ppt_y</p:attrName>
                                        </p:attrNameLst>
                                      </p:cBhvr>
                                      <p:tavLst>
                                        <p:tav tm="0">
                                          <p:val>
                                            <p:strVal val="#ppt_y+0.31"/>
                                          </p:val>
                                        </p:tav>
                                        <p:tav tm="100000">
                                          <p:val>
                                            <p:strVal val="#ppt_y+0.31"/>
                                          </p:val>
                                        </p:tav>
                                      </p:tavLst>
                                    </p:anim>
                                    <p:anim calcmode="lin" valueType="num">
                                      <p:cBhvr>
                                        <p:cTn id="19" dur="480" decel="50000" fill="hold">
                                          <p:stCondLst>
                                            <p:cond delay="320"/>
                                          </p:stCondLst>
                                        </p:cTn>
                                        <p:tgtEl>
                                          <p:spTgt spid="15"/>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0" dur="480" decel="50000" fill="hold">
                                          <p:stCondLst>
                                            <p:cond delay="320"/>
                                          </p:stCondLst>
                                        </p:cTn>
                                        <p:tgtEl>
                                          <p:spTgt spid="15"/>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par>
                          <p:cTn id="21" fill="hold">
                            <p:stCondLst>
                              <p:cond delay="2500"/>
                            </p:stCondLst>
                            <p:childTnLst>
                              <p:par>
                                <p:cTn id="22" presetID="14" presetClass="entr" presetSubtype="10" fill="hold" grpId="0" nodeType="afterEffect">
                                  <p:stCondLst>
                                    <p:cond delay="0"/>
                                  </p:stCondLst>
                                  <p:childTnLst>
                                    <p:set>
                                      <p:cBhvr>
                                        <p:cTn id="23" dur="1" fill="hold">
                                          <p:stCondLst>
                                            <p:cond delay="0"/>
                                          </p:stCondLst>
                                        </p:cTn>
                                        <p:tgtEl>
                                          <p:spTgt spid="70"/>
                                        </p:tgtEl>
                                        <p:attrNameLst>
                                          <p:attrName>style.visibility</p:attrName>
                                        </p:attrNameLst>
                                      </p:cBhvr>
                                      <p:to>
                                        <p:strVal val="visible"/>
                                      </p:to>
                                    </p:set>
                                    <p:animEffect transition="in" filter="randombar(horizontal)">
                                      <p:cBhvr>
                                        <p:cTn id="24" dur="500"/>
                                        <p:tgtEl>
                                          <p:spTgt spid="70"/>
                                        </p:tgtEl>
                                      </p:cBhvr>
                                    </p:animEffect>
                                  </p:childTnLst>
                                </p:cTn>
                              </p:par>
                            </p:childTnLst>
                          </p:cTn>
                        </p:par>
                        <p:par>
                          <p:cTn id="25" fill="hold">
                            <p:stCondLst>
                              <p:cond delay="3000"/>
                            </p:stCondLst>
                            <p:childTnLst>
                              <p:par>
                                <p:cTn id="26" presetID="14" presetClass="entr" presetSubtype="10"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randombar(horizontal)">
                                      <p:cBhvr>
                                        <p:cTn id="28" dur="500"/>
                                        <p:tgtEl>
                                          <p:spTgt spid="2"/>
                                        </p:tgtEl>
                                      </p:cBhvr>
                                    </p:animEffect>
                                  </p:childTnLst>
                                </p:cTn>
                              </p:par>
                              <p:par>
                                <p:cTn id="29" presetID="14" presetClass="entr" presetSubtype="10" fill="hold" nodeType="withEffect">
                                  <p:stCondLst>
                                    <p:cond delay="200"/>
                                  </p:stCondLst>
                                  <p:childTnLst>
                                    <p:set>
                                      <p:cBhvr>
                                        <p:cTn id="30" dur="1" fill="hold">
                                          <p:stCondLst>
                                            <p:cond delay="0"/>
                                          </p:stCondLst>
                                        </p:cTn>
                                        <p:tgtEl>
                                          <p:spTgt spid="3"/>
                                        </p:tgtEl>
                                        <p:attrNameLst>
                                          <p:attrName>style.visibility</p:attrName>
                                        </p:attrNameLst>
                                      </p:cBhvr>
                                      <p:to>
                                        <p:strVal val="visible"/>
                                      </p:to>
                                    </p:set>
                                    <p:animEffect transition="in" filter="randombar(horizontal)">
                                      <p:cBhvr>
                                        <p:cTn id="31" dur="500"/>
                                        <p:tgtEl>
                                          <p:spTgt spid="3"/>
                                        </p:tgtEl>
                                      </p:cBhvr>
                                    </p:animEffect>
                                  </p:childTnLst>
                                </p:cTn>
                              </p:par>
                              <p:par>
                                <p:cTn id="32" presetID="14" presetClass="entr" presetSubtype="10" fill="hold" nodeType="withEffect">
                                  <p:stCondLst>
                                    <p:cond delay="400"/>
                                  </p:stCondLst>
                                  <p:childTnLst>
                                    <p:set>
                                      <p:cBhvr>
                                        <p:cTn id="33" dur="1" fill="hold">
                                          <p:stCondLst>
                                            <p:cond delay="0"/>
                                          </p:stCondLst>
                                        </p:cTn>
                                        <p:tgtEl>
                                          <p:spTgt spid="5"/>
                                        </p:tgtEl>
                                        <p:attrNameLst>
                                          <p:attrName>style.visibility</p:attrName>
                                        </p:attrNameLst>
                                      </p:cBhvr>
                                      <p:to>
                                        <p:strVal val="visible"/>
                                      </p:to>
                                    </p:set>
                                    <p:animEffect transition="in" filter="randombar(horizontal)">
                                      <p:cBhvr>
                                        <p:cTn id="34" dur="500"/>
                                        <p:tgtEl>
                                          <p:spTgt spid="5"/>
                                        </p:tgtEl>
                                      </p:cBhvr>
                                    </p:animEffect>
                                  </p:childTnLst>
                                </p:cTn>
                              </p:par>
                              <p:par>
                                <p:cTn id="35" presetID="14" presetClass="entr" presetSubtype="10" fill="hold" nodeType="withEffect">
                                  <p:stCondLst>
                                    <p:cond delay="600"/>
                                  </p:stCondLst>
                                  <p:childTnLst>
                                    <p:set>
                                      <p:cBhvr>
                                        <p:cTn id="36" dur="1" fill="hold">
                                          <p:stCondLst>
                                            <p:cond delay="0"/>
                                          </p:stCondLst>
                                        </p:cTn>
                                        <p:tgtEl>
                                          <p:spTgt spid="7"/>
                                        </p:tgtEl>
                                        <p:attrNameLst>
                                          <p:attrName>style.visibility</p:attrName>
                                        </p:attrNameLst>
                                      </p:cBhvr>
                                      <p:to>
                                        <p:strVal val="visible"/>
                                      </p:to>
                                    </p:set>
                                    <p:animEffect transition="in" filter="randombar(horizontal)">
                                      <p:cBhvr>
                                        <p:cTn id="37" dur="500"/>
                                        <p:tgtEl>
                                          <p:spTgt spid="7"/>
                                        </p:tgtEl>
                                      </p:cBhvr>
                                    </p:animEffect>
                                  </p:childTnLst>
                                </p:cTn>
                              </p:par>
                            </p:childTnLst>
                          </p:cTn>
                        </p:par>
                        <p:par>
                          <p:cTn id="38" fill="hold">
                            <p:stCondLst>
                              <p:cond delay="3500"/>
                            </p:stCondLst>
                            <p:childTnLst>
                              <p:par>
                                <p:cTn id="39" presetID="22" presetClass="entr" presetSubtype="8" repeatCount="5000" fill="hold" nodeType="after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wipe(left)">
                                      <p:cBhvr>
                                        <p:cTn id="41" dur="400"/>
                                        <p:tgtEl>
                                          <p:spTgt spid="11"/>
                                        </p:tgtEl>
                                      </p:cBhvr>
                                    </p:animEffect>
                                  </p:childTnLst>
                                </p:cTn>
                              </p:par>
                              <p:par>
                                <p:cTn id="42" presetID="22" presetClass="entr" presetSubtype="8" repeatCount="5000" fill="hold" nodeType="withEffect">
                                  <p:stCondLst>
                                    <p:cond delay="0"/>
                                  </p:stCondLst>
                                  <p:childTnLst>
                                    <p:set>
                                      <p:cBhvr>
                                        <p:cTn id="43" dur="1" fill="hold">
                                          <p:stCondLst>
                                            <p:cond delay="0"/>
                                          </p:stCondLst>
                                        </p:cTn>
                                        <p:tgtEl>
                                          <p:spTgt spid="127"/>
                                        </p:tgtEl>
                                        <p:attrNameLst>
                                          <p:attrName>style.visibility</p:attrName>
                                        </p:attrNameLst>
                                      </p:cBhvr>
                                      <p:to>
                                        <p:strVal val="visible"/>
                                      </p:to>
                                    </p:set>
                                    <p:animEffect transition="in" filter="wipe(left)">
                                      <p:cBhvr>
                                        <p:cTn id="44" dur="400"/>
                                        <p:tgtEl>
                                          <p:spTgt spid="127"/>
                                        </p:tgtEl>
                                      </p:cBhvr>
                                    </p:animEffect>
                                  </p:childTnLst>
                                </p:cTn>
                              </p:par>
                              <p:par>
                                <p:cTn id="45" presetID="22" presetClass="entr" presetSubtype="8" repeatCount="5000" fill="hold" nodeType="withEffect">
                                  <p:stCondLst>
                                    <p:cond delay="0"/>
                                  </p:stCondLst>
                                  <p:childTnLst>
                                    <p:set>
                                      <p:cBhvr>
                                        <p:cTn id="46" dur="1" fill="hold">
                                          <p:stCondLst>
                                            <p:cond delay="0"/>
                                          </p:stCondLst>
                                        </p:cTn>
                                        <p:tgtEl>
                                          <p:spTgt spid="153"/>
                                        </p:tgtEl>
                                        <p:attrNameLst>
                                          <p:attrName>style.visibility</p:attrName>
                                        </p:attrNameLst>
                                      </p:cBhvr>
                                      <p:to>
                                        <p:strVal val="visible"/>
                                      </p:to>
                                    </p:set>
                                    <p:animEffect transition="in" filter="wipe(left)">
                                      <p:cBhvr>
                                        <p:cTn id="47" dur="400"/>
                                        <p:tgtEl>
                                          <p:spTgt spid="153"/>
                                        </p:tgtEl>
                                      </p:cBhvr>
                                    </p:animEffect>
                                  </p:childTnLst>
                                </p:cTn>
                              </p:par>
                              <p:par>
                                <p:cTn id="48" presetID="22" presetClass="entr" presetSubtype="8" repeatCount="5000" fill="hold" nodeType="withEffect">
                                  <p:stCondLst>
                                    <p:cond delay="0"/>
                                  </p:stCondLst>
                                  <p:childTnLst>
                                    <p:set>
                                      <p:cBhvr>
                                        <p:cTn id="49" dur="1" fill="hold">
                                          <p:stCondLst>
                                            <p:cond delay="0"/>
                                          </p:stCondLst>
                                        </p:cTn>
                                        <p:tgtEl>
                                          <p:spTgt spid="166"/>
                                        </p:tgtEl>
                                        <p:attrNameLst>
                                          <p:attrName>style.visibility</p:attrName>
                                        </p:attrNameLst>
                                      </p:cBhvr>
                                      <p:to>
                                        <p:strVal val="visible"/>
                                      </p:to>
                                    </p:set>
                                    <p:animEffect transition="in" filter="wipe(left)">
                                      <p:cBhvr>
                                        <p:cTn id="50" dur="400"/>
                                        <p:tgtEl>
                                          <p:spTgt spid="166"/>
                                        </p:tgtEl>
                                      </p:cBhvr>
                                    </p:animEffect>
                                  </p:childTnLst>
                                </p:cTn>
                              </p:par>
                              <p:par>
                                <p:cTn id="51" presetID="14" presetClass="entr" presetSubtype="10" fill="hold" nodeType="withEffect">
                                  <p:stCondLst>
                                    <p:cond delay="500"/>
                                  </p:stCondLst>
                                  <p:childTnLst>
                                    <p:set>
                                      <p:cBhvr>
                                        <p:cTn id="52" dur="1" fill="hold">
                                          <p:stCondLst>
                                            <p:cond delay="0"/>
                                          </p:stCondLst>
                                        </p:cTn>
                                        <p:tgtEl>
                                          <p:spTgt spid="8"/>
                                        </p:tgtEl>
                                        <p:attrNameLst>
                                          <p:attrName>style.visibility</p:attrName>
                                        </p:attrNameLst>
                                      </p:cBhvr>
                                      <p:to>
                                        <p:strVal val="visible"/>
                                      </p:to>
                                    </p:set>
                                    <p:animEffect transition="in" filter="randombar(horizontal)">
                                      <p:cBhvr>
                                        <p:cTn id="53" dur="500"/>
                                        <p:tgtEl>
                                          <p:spTgt spid="8"/>
                                        </p:tgtEl>
                                      </p:cBhvr>
                                    </p:animEffect>
                                  </p:childTnLst>
                                </p:cTn>
                              </p:par>
                              <p:par>
                                <p:cTn id="54" presetID="14" presetClass="entr" presetSubtype="10" fill="hold" nodeType="withEffect">
                                  <p:stCondLst>
                                    <p:cond delay="500"/>
                                  </p:stCondLst>
                                  <p:childTnLst>
                                    <p:set>
                                      <p:cBhvr>
                                        <p:cTn id="55" dur="1" fill="hold">
                                          <p:stCondLst>
                                            <p:cond delay="0"/>
                                          </p:stCondLst>
                                        </p:cTn>
                                        <p:tgtEl>
                                          <p:spTgt spid="9"/>
                                        </p:tgtEl>
                                        <p:attrNameLst>
                                          <p:attrName>style.visibility</p:attrName>
                                        </p:attrNameLst>
                                      </p:cBhvr>
                                      <p:to>
                                        <p:strVal val="visible"/>
                                      </p:to>
                                    </p:set>
                                    <p:animEffect transition="in" filter="randombar(horizontal)">
                                      <p:cBhvr>
                                        <p:cTn id="56" dur="500"/>
                                        <p:tgtEl>
                                          <p:spTgt spid="9"/>
                                        </p:tgtEl>
                                      </p:cBhvr>
                                    </p:animEffect>
                                  </p:childTnLst>
                                </p:cTn>
                              </p:par>
                              <p:par>
                                <p:cTn id="57" presetID="14" presetClass="entr" presetSubtype="10" fill="hold" nodeType="withEffect">
                                  <p:stCondLst>
                                    <p:cond delay="500"/>
                                  </p:stCondLst>
                                  <p:childTnLst>
                                    <p:set>
                                      <p:cBhvr>
                                        <p:cTn id="58" dur="1" fill="hold">
                                          <p:stCondLst>
                                            <p:cond delay="0"/>
                                          </p:stCondLst>
                                        </p:cTn>
                                        <p:tgtEl>
                                          <p:spTgt spid="10"/>
                                        </p:tgtEl>
                                        <p:attrNameLst>
                                          <p:attrName>style.visibility</p:attrName>
                                        </p:attrNameLst>
                                      </p:cBhvr>
                                      <p:to>
                                        <p:strVal val="visible"/>
                                      </p:to>
                                    </p:set>
                                    <p:animEffect transition="in" filter="randombar(horizontal)">
                                      <p:cBhvr>
                                        <p:cTn id="59" dur="500"/>
                                        <p:tgtEl>
                                          <p:spTgt spid="10"/>
                                        </p:tgtEl>
                                      </p:cBhvr>
                                    </p:animEffect>
                                  </p:childTnLst>
                                </p:cTn>
                              </p:par>
                              <p:par>
                                <p:cTn id="60" presetID="14" presetClass="entr" presetSubtype="10" fill="hold" nodeType="withEffect">
                                  <p:stCondLst>
                                    <p:cond delay="500"/>
                                  </p:stCondLst>
                                  <p:childTnLst>
                                    <p:set>
                                      <p:cBhvr>
                                        <p:cTn id="61" dur="1" fill="hold">
                                          <p:stCondLst>
                                            <p:cond delay="0"/>
                                          </p:stCondLst>
                                        </p:cTn>
                                        <p:tgtEl>
                                          <p:spTgt spid="12"/>
                                        </p:tgtEl>
                                        <p:attrNameLst>
                                          <p:attrName>style.visibility</p:attrName>
                                        </p:attrNameLst>
                                      </p:cBhvr>
                                      <p:to>
                                        <p:strVal val="visible"/>
                                      </p:to>
                                    </p:set>
                                    <p:animEffect transition="in" filter="randombar(horizontal)">
                                      <p:cBhvr>
                                        <p:cTn id="6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组 168"/>
          <p:cNvGrpSpPr/>
          <p:nvPr/>
        </p:nvGrpSpPr>
        <p:grpSpPr>
          <a:xfrm>
            <a:off x="-249690" y="-138118"/>
            <a:ext cx="2924995" cy="5610703"/>
            <a:chOff x="-3536164" y="202031"/>
            <a:chExt cx="4097600" cy="4218888"/>
          </a:xfrm>
        </p:grpSpPr>
        <p:grpSp>
          <p:nvGrpSpPr>
            <p:cNvPr id="170" name="Group 20"/>
            <p:cNvGrpSpPr/>
            <p:nvPr/>
          </p:nvGrpSpPr>
          <p:grpSpPr bwMode="auto">
            <a:xfrm>
              <a:off x="-3536164" y="202031"/>
              <a:ext cx="4097600" cy="4218888"/>
              <a:chOff x="975" y="300"/>
              <a:chExt cx="3447" cy="4037"/>
            </a:xfrm>
          </p:grpSpPr>
          <p:pic>
            <p:nvPicPr>
              <p:cNvPr id="172" name="Picture 21" descr="T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2" descr="T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71" name="Picture 23" descr="T3"/>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pic>
        <p:nvPicPr>
          <p:cNvPr id="17" name="图片 16"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18" name="图片 17"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grpSp>
        <p:nvGrpSpPr>
          <p:cNvPr id="10" name="组 9"/>
          <p:cNvGrpSpPr/>
          <p:nvPr/>
        </p:nvGrpSpPr>
        <p:grpSpPr>
          <a:xfrm>
            <a:off x="295008" y="1089514"/>
            <a:ext cx="1747830" cy="396000"/>
            <a:chOff x="295008" y="1089514"/>
            <a:chExt cx="1747830" cy="396000"/>
          </a:xfrm>
        </p:grpSpPr>
        <p:sp>
          <p:nvSpPr>
            <p:cNvPr id="51"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52"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53"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381267" y="1133486"/>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1</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4" name="TextBox 32"/>
          <p:cNvSpPr txBox="1"/>
          <p:nvPr/>
        </p:nvSpPr>
        <p:spPr>
          <a:xfrm>
            <a:off x="546100" y="1156335"/>
            <a:ext cx="1195070" cy="41402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项目背景</a:t>
            </a:r>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91" name="Group 4"/>
          <p:cNvGrpSpPr/>
          <p:nvPr/>
        </p:nvGrpSpPr>
        <p:grpSpPr bwMode="auto">
          <a:xfrm>
            <a:off x="2391691" y="1351354"/>
            <a:ext cx="6749639" cy="2751415"/>
            <a:chOff x="0" y="0"/>
            <a:chExt cx="9144000" cy="3728183"/>
          </a:xfrm>
          <a:solidFill>
            <a:srgbClr val="0079FF">
              <a:alpha val="21000"/>
            </a:srgbClr>
          </a:solidFill>
        </p:grpSpPr>
        <p:sp>
          <p:nvSpPr>
            <p:cNvPr id="92" name="矩形 254"/>
            <p:cNvSpPr>
              <a:spLocks noChangeArrowheads="1"/>
            </p:cNvSpPr>
            <p:nvPr/>
          </p:nvSpPr>
          <p:spPr bwMode="auto">
            <a:xfrm rot="10800000" flipV="1">
              <a:off x="0" y="144015"/>
              <a:ext cx="9144000" cy="3584168"/>
            </a:xfrm>
            <a:prstGeom prst="rect">
              <a:avLst/>
            </a:prstGeom>
            <a:grpFill/>
            <a:ln w="9525">
              <a:solidFill>
                <a:srgbClr val="A8D3FF"/>
              </a:solidFill>
              <a:miter lim="800000"/>
            </a:ln>
          </p:spPr>
          <p:txBody>
            <a:bodyPr anchor="ctr"/>
            <a:lstStyle/>
            <a:p>
              <a:pPr algn="ctr" eaLnBrk="1" hangingPunct="1">
                <a:buFont typeface="Arial" panose="020B0604020202020204" pitchFamily="34" charset="0"/>
                <a:buNone/>
              </a:pP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直角三角形 6"/>
            <p:cNvSpPr>
              <a:spLocks noChangeArrowheads="1"/>
            </p:cNvSpPr>
            <p:nvPr/>
          </p:nvSpPr>
          <p:spPr bwMode="auto">
            <a:xfrm rot="8100000">
              <a:off x="1101425" y="0"/>
              <a:ext cx="288032" cy="288032"/>
            </a:xfrm>
            <a:prstGeom prst="rtTriangle">
              <a:avLst/>
            </a:prstGeom>
            <a:grpFill/>
            <a:ln w="9525">
              <a:solidFill>
                <a:srgbClr val="A8D3FF"/>
              </a:solidFill>
              <a:miter lim="800000"/>
            </a:ln>
          </p:spPr>
          <p:txBody>
            <a:bodyPr anchor="ctr"/>
            <a:lstStyle/>
            <a:p>
              <a:pPr algn="ctr" eaLnBrk="1" hangingPunct="1">
                <a:buFont typeface="Arial" panose="020B0604020202020204" pitchFamily="34" charset="0"/>
                <a:buNone/>
              </a:pP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94" name="图片2"/>
          <p:cNvSpPr>
            <a:spLocks noChangeArrowheads="1"/>
          </p:cNvSpPr>
          <p:nvPr/>
        </p:nvSpPr>
        <p:spPr bwMode="auto">
          <a:xfrm>
            <a:off x="295111" y="2792552"/>
            <a:ext cx="1057558" cy="704599"/>
          </a:xfrm>
          <a:prstGeom prst="rect">
            <a:avLst/>
          </a:prstGeom>
          <a:blipFill dpi="0" rotWithShape="1">
            <a:blip r:embed="rId8">
              <a:extLst>
                <a:ext uri="{28A0092B-C50C-407E-A947-70E740481C1C}">
                  <a14:useLocalDpi xmlns:a14="http://schemas.microsoft.com/office/drawing/2010/main" val="0"/>
                </a:ext>
              </a:extLst>
            </a:blip>
            <a:srcRect/>
            <a:stretch>
              <a:fillRect/>
            </a:stretch>
          </a:blipFill>
          <a:ln w="3175">
            <a:solidFill>
              <a:srgbClr val="5F5F5F"/>
            </a:solidFill>
            <a:miter lim="800000"/>
          </a:ln>
        </p:spPr>
        <p:txBody>
          <a:bodyPr anchor="ctr"/>
          <a:lstStyle/>
          <a:p>
            <a:pPr algn="ctr" eaLnBrk="1" hangingPunct="1">
              <a:buFont typeface="Arial" panose="020B0604020202020204" pitchFamily="34" charset="0"/>
              <a:buNone/>
            </a:pP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图片3"/>
          <p:cNvSpPr>
            <a:spLocks noChangeArrowheads="1"/>
          </p:cNvSpPr>
          <p:nvPr/>
        </p:nvSpPr>
        <p:spPr bwMode="auto">
          <a:xfrm>
            <a:off x="877857" y="3576347"/>
            <a:ext cx="1057558" cy="704599"/>
          </a:xfrm>
          <a:prstGeom prst="rect">
            <a:avLst/>
          </a:prstGeom>
          <a:blipFill dpi="0" rotWithShape="1">
            <a:blip r:embed="rId9">
              <a:extLst>
                <a:ext uri="{28A0092B-C50C-407E-A947-70E740481C1C}">
                  <a14:useLocalDpi xmlns:a14="http://schemas.microsoft.com/office/drawing/2010/main" val="0"/>
                </a:ext>
              </a:extLst>
            </a:blip>
            <a:srcRect/>
            <a:stretch>
              <a:fillRect/>
            </a:stretch>
          </a:blipFill>
          <a:ln w="3175">
            <a:solidFill>
              <a:srgbClr val="5F5F5F"/>
            </a:solidFill>
            <a:miter lim="800000"/>
          </a:ln>
        </p:spPr>
        <p:txBody>
          <a:bodyPr anchor="ctr"/>
          <a:lstStyle/>
          <a:p>
            <a:pPr algn="ctr" eaLnBrk="1" hangingPunct="1">
              <a:buFont typeface="Arial" panose="020B0604020202020204" pitchFamily="34" charset="0"/>
              <a:buNone/>
            </a:pP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96" name="Group 9"/>
          <p:cNvGrpSpPr/>
          <p:nvPr/>
        </p:nvGrpSpPr>
        <p:grpSpPr bwMode="auto">
          <a:xfrm>
            <a:off x="295275" y="1736725"/>
            <a:ext cx="1639570" cy="976630"/>
            <a:chOff x="0" y="0"/>
            <a:chExt cx="2700300" cy="1800200"/>
          </a:xfrm>
        </p:grpSpPr>
        <p:sp>
          <p:nvSpPr>
            <p:cNvPr id="97" name="图片1"/>
            <p:cNvSpPr>
              <a:spLocks noChangeArrowheads="1"/>
            </p:cNvSpPr>
            <p:nvPr/>
          </p:nvSpPr>
          <p:spPr bwMode="auto">
            <a:xfrm>
              <a:off x="0" y="0"/>
              <a:ext cx="2700300" cy="1800200"/>
            </a:xfrm>
            <a:prstGeom prst="rect">
              <a:avLst/>
            </a:prstGeom>
            <a:blipFill dpi="0" rotWithShape="1">
              <a:blip r:embed="rId10">
                <a:extLst>
                  <a:ext uri="{28A0092B-C50C-407E-A947-70E740481C1C}">
                    <a14:useLocalDpi xmlns:a14="http://schemas.microsoft.com/office/drawing/2010/main" val="0"/>
                  </a:ext>
                </a:extLst>
              </a:blip>
              <a:srcRect/>
              <a:stretch>
                <a:fillRect/>
              </a:stretch>
            </a:blipFill>
            <a:ln w="3175">
              <a:solidFill>
                <a:srgbClr val="5F5F5F"/>
              </a:solidFill>
              <a:miter lim="800000"/>
            </a:ln>
          </p:spPr>
          <p:txBody>
            <a:bodyPr anchor="ctr"/>
            <a:lstStyle/>
            <a:p>
              <a:pPr algn="ctr" eaLnBrk="1" hangingPunct="1">
                <a:buFont typeface="Arial" panose="020B0604020202020204" pitchFamily="34" charset="0"/>
                <a:buNone/>
              </a:pP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98" name="Group 11"/>
            <p:cNvGrpSpPr>
              <a:grpSpLocks noChangeAspect="1"/>
            </p:cNvGrpSpPr>
            <p:nvPr/>
          </p:nvGrpSpPr>
          <p:grpSpPr bwMode="auto">
            <a:xfrm>
              <a:off x="2340300" y="1440200"/>
              <a:ext cx="360000" cy="360000"/>
              <a:chOff x="0" y="0"/>
              <a:chExt cx="360000" cy="360000"/>
            </a:xfrm>
          </p:grpSpPr>
          <p:sp>
            <p:nvSpPr>
              <p:cNvPr id="99" name="直角三角形 21"/>
              <p:cNvSpPr>
                <a:spLocks noChangeAspect="1" noChangeArrowheads="1"/>
              </p:cNvSpPr>
              <p:nvPr/>
            </p:nvSpPr>
            <p:spPr bwMode="auto">
              <a:xfrm flipH="1">
                <a:off x="0" y="0"/>
                <a:ext cx="360000" cy="360000"/>
              </a:xfrm>
              <a:prstGeom prst="rtTriangle">
                <a:avLst/>
              </a:prstGeom>
              <a:solidFill>
                <a:srgbClr val="28282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buFont typeface="Arial" panose="020B0604020202020204" pitchFamily="34" charset="0"/>
                  <a:buNone/>
                </a:pP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等腰三角形 23"/>
              <p:cNvSpPr>
                <a:spLocks noChangeAspect="1" noChangeArrowheads="1"/>
              </p:cNvSpPr>
              <p:nvPr/>
            </p:nvSpPr>
            <p:spPr bwMode="auto">
              <a:xfrm rot="5400000">
                <a:off x="225506" y="206927"/>
                <a:ext cx="83520" cy="72000"/>
              </a:xfrm>
              <a:prstGeom prst="triangle">
                <a:avLst>
                  <a:gd name="adj" fmla="val 50000"/>
                </a:avLst>
              </a:prstGeom>
              <a:solidFill>
                <a:srgbClr val="80808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buFont typeface="Arial" panose="020B0604020202020204" pitchFamily="34" charset="0"/>
                  <a:buNone/>
                </a:pP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104" name="Text Box 11"/>
          <p:cNvSpPr txBox="1">
            <a:spLocks noChangeArrowheads="1"/>
          </p:cNvSpPr>
          <p:nvPr/>
        </p:nvSpPr>
        <p:spPr bwMode="auto">
          <a:xfrm>
            <a:off x="2445385" y="1506855"/>
            <a:ext cx="6578600" cy="2481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no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indent="0" fontAlgn="auto">
              <a:lnSpc>
                <a:spcPts val="2000"/>
              </a:lnSpc>
              <a:buClr>
                <a:srgbClr val="0070C0"/>
              </a:buClr>
            </a:pPr>
            <a:r>
              <a:rPr lang="zh-CN" altLang="en-US" sz="1600" dirty="0">
                <a:solidFill>
                  <a:srgbClr val="FFFFFF"/>
                </a:solidFill>
                <a:latin typeface="微软雅黑" panose="020B0503020204020204" pitchFamily="34" charset="-122"/>
                <a:ea typeface="微软雅黑" panose="020B0503020204020204" pitchFamily="34" charset="-122"/>
              </a:rPr>
              <a:t>在当今信息爆炸的时代，如何获取精准、可靠的医疗信息成为了社会广泛关注的焦点。然而，许多偏远或医疗资源匮乏的地区仍然面临医疗水平落后、医疗资源有限、就医成本高昂等问题。为了解决这一困境，我们提出了一个基于AI辅助的就医问诊引擎，以帮助大众更便捷地获取医疗服务。通过先进的人工智能技术，该平台能够快速解析患者复杂的症状信息和相关医疗数据，推荐适合的药物和治疗方案，并</a:t>
            </a:r>
          </a:p>
          <a:p>
            <a:pPr indent="0" fontAlgn="auto">
              <a:lnSpc>
                <a:spcPts val="2000"/>
              </a:lnSpc>
              <a:buClr>
                <a:srgbClr val="0070C0"/>
              </a:buClr>
            </a:pPr>
            <a:r>
              <a:rPr lang="zh-CN" altLang="en-US" sz="1600" dirty="0">
                <a:solidFill>
                  <a:srgbClr val="FFFFFF"/>
                </a:solidFill>
                <a:latin typeface="微软雅黑" panose="020B0503020204020204" pitchFamily="34" charset="-122"/>
                <a:ea typeface="微软雅黑" panose="020B0503020204020204" pitchFamily="34" charset="-122"/>
              </a:rPr>
              <a:t>提供个性化的健康指导。借鉴2024年诺贝尔化学奖得主利用AI预测蛋白质结构的成功经验，我们的搜索引擎同样运用智能算法，提供最前沿、科学的医疗建议，帮助患者做出明智的医疗决策，推动医疗行业的智能化发展。</a:t>
            </a:r>
          </a:p>
        </p:txBody>
      </p:sp>
      <p:grpSp>
        <p:nvGrpSpPr>
          <p:cNvPr id="2" name="组 1"/>
          <p:cNvGrpSpPr/>
          <p:nvPr/>
        </p:nvGrpSpPr>
        <p:grpSpPr>
          <a:xfrm>
            <a:off x="2391690" y="843123"/>
            <a:ext cx="4108307" cy="396000"/>
            <a:chOff x="2391690" y="843123"/>
            <a:chExt cx="4108307" cy="396000"/>
          </a:xfrm>
        </p:grpSpPr>
        <p:grpSp>
          <p:nvGrpSpPr>
            <p:cNvPr id="107" name="组 12"/>
            <p:cNvGrpSpPr/>
            <p:nvPr/>
          </p:nvGrpSpPr>
          <p:grpSpPr>
            <a:xfrm>
              <a:off x="2391690" y="843123"/>
              <a:ext cx="4108307" cy="396000"/>
              <a:chOff x="4158851" y="1278024"/>
              <a:chExt cx="4108307" cy="396000"/>
            </a:xfrm>
          </p:grpSpPr>
          <p:sp>
            <p:nvSpPr>
              <p:cNvPr id="108" name="1标签"/>
              <p:cNvSpPr/>
              <p:nvPr/>
            </p:nvSpPr>
            <p:spPr>
              <a:xfrm flipH="1">
                <a:off x="4158851" y="1278024"/>
                <a:ext cx="4108307"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09" name="直接连接符 49"/>
              <p:cNvCxnSpPr/>
              <p:nvPr/>
            </p:nvCxnSpPr>
            <p:spPr>
              <a:xfrm flipH="1">
                <a:off x="4158851" y="1674024"/>
                <a:ext cx="4108307"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10" name="直接连接符 50"/>
              <p:cNvCxnSpPr/>
              <p:nvPr/>
            </p:nvCxnSpPr>
            <p:spPr>
              <a:xfrm flipH="1">
                <a:off x="6438962" y="167402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05" name="文本框 36"/>
            <p:cNvSpPr txBox="1"/>
            <p:nvPr/>
          </p:nvSpPr>
          <p:spPr>
            <a:xfrm>
              <a:off x="2488186" y="871996"/>
              <a:ext cx="1648386" cy="335915"/>
            </a:xfrm>
            <a:prstGeom prst="rect">
              <a:avLst/>
            </a:prstGeom>
            <a:noFill/>
          </p:spPr>
          <p:txBody>
            <a:bodyPr wrap="square" lIns="91438" tIns="45719" rIns="91438" bIns="45719" rtlCol="0">
              <a:spAutoFit/>
            </a:bodyPr>
            <a:lstStyle/>
            <a:p>
              <a:pPr algn="dist"/>
              <a:r>
                <a:rPr kumimoji="1" lang="zh-CN" altLang="en-US" sz="16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开发项目理由</a:t>
              </a:r>
            </a:p>
          </p:txBody>
        </p:sp>
      </p:grpSp>
      <p:cxnSp>
        <p:nvCxnSpPr>
          <p:cNvPr id="106" name="直线连接符 5"/>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61" name="组 60"/>
          <p:cNvGrpSpPr>
            <a:grpSpLocks noChangeAspect="1"/>
          </p:cNvGrpSpPr>
          <p:nvPr/>
        </p:nvGrpSpPr>
        <p:grpSpPr>
          <a:xfrm>
            <a:off x="1939980" y="1231838"/>
            <a:ext cx="360000" cy="139654"/>
            <a:chOff x="4041159" y="1376400"/>
            <a:chExt cx="612485" cy="237600"/>
          </a:xfrm>
        </p:grpSpPr>
        <p:sp>
          <p:nvSpPr>
            <p:cNvPr id="62" name="燕尾形 61"/>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燕尾形 62"/>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燕尾形 63"/>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5" name="燕尾形 64"/>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6" name="燕尾形 65"/>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animEffect transition="in" filter="randombar(horizontal)">
                                      <p:cBhvr>
                                        <p:cTn id="11" dur="500"/>
                                        <p:tgtEl>
                                          <p:spTgt spid="91"/>
                                        </p:tgtEl>
                                      </p:cBhvr>
                                    </p:animEffect>
                                  </p:childTnLst>
                                </p:cTn>
                              </p:par>
                            </p:childTnLst>
                          </p:cTn>
                        </p:par>
                        <p:par>
                          <p:cTn id="12" fill="hold">
                            <p:stCondLst>
                              <p:cond delay="1000"/>
                            </p:stCondLst>
                            <p:childTnLst>
                              <p:par>
                                <p:cTn id="13" presetID="23" presetClass="entr" presetSubtype="36" fill="hold" nodeType="afterEffect">
                                  <p:stCondLst>
                                    <p:cond delay="0"/>
                                  </p:stCondLst>
                                  <p:childTnLst>
                                    <p:set>
                                      <p:cBhvr>
                                        <p:cTn id="14" dur="1" fill="hold">
                                          <p:stCondLst>
                                            <p:cond delay="0"/>
                                          </p:stCondLst>
                                        </p:cTn>
                                        <p:tgtEl>
                                          <p:spTgt spid="96"/>
                                        </p:tgtEl>
                                        <p:attrNameLst>
                                          <p:attrName>style.visibility</p:attrName>
                                        </p:attrNameLst>
                                      </p:cBhvr>
                                      <p:to>
                                        <p:strVal val="visible"/>
                                      </p:to>
                                    </p:set>
                                    <p:anim calcmode="lin" valueType="num">
                                      <p:cBhvr>
                                        <p:cTn id="15" dur="500" fill="hold"/>
                                        <p:tgtEl>
                                          <p:spTgt spid="96"/>
                                        </p:tgtEl>
                                        <p:attrNameLst>
                                          <p:attrName>ppt_w</p:attrName>
                                        </p:attrNameLst>
                                      </p:cBhvr>
                                      <p:tavLst>
                                        <p:tav tm="0">
                                          <p:val>
                                            <p:strVal val="(6*min(max(#ppt_w*#ppt_h,.3),1)-7.4)/-.7*#ppt_w"/>
                                          </p:val>
                                        </p:tav>
                                        <p:tav tm="100000">
                                          <p:val>
                                            <p:strVal val="#ppt_w"/>
                                          </p:val>
                                        </p:tav>
                                      </p:tavLst>
                                    </p:anim>
                                    <p:anim calcmode="lin" valueType="num">
                                      <p:cBhvr>
                                        <p:cTn id="16" dur="500" fill="hold"/>
                                        <p:tgtEl>
                                          <p:spTgt spid="96"/>
                                        </p:tgtEl>
                                        <p:attrNameLst>
                                          <p:attrName>ppt_h</p:attrName>
                                        </p:attrNameLst>
                                      </p:cBhvr>
                                      <p:tavLst>
                                        <p:tav tm="0">
                                          <p:val>
                                            <p:strVal val="(6*min(max(#ppt_w*#ppt_h,.3),1)-7.4)/-.7*#ppt_h"/>
                                          </p:val>
                                        </p:tav>
                                        <p:tav tm="100000">
                                          <p:val>
                                            <p:strVal val="#ppt_h"/>
                                          </p:val>
                                        </p:tav>
                                      </p:tavLst>
                                    </p:anim>
                                    <p:anim calcmode="lin" valueType="num">
                                      <p:cBhvr>
                                        <p:cTn id="17" dur="500" fill="hold"/>
                                        <p:tgtEl>
                                          <p:spTgt spid="96"/>
                                        </p:tgtEl>
                                        <p:attrNameLst>
                                          <p:attrName>ppt_x</p:attrName>
                                        </p:attrNameLst>
                                      </p:cBhvr>
                                      <p:tavLst>
                                        <p:tav tm="0">
                                          <p:val>
                                            <p:fltVal val="0.5"/>
                                          </p:val>
                                        </p:tav>
                                        <p:tav tm="100000">
                                          <p:val>
                                            <p:strVal val="#ppt_x"/>
                                          </p:val>
                                        </p:tav>
                                      </p:tavLst>
                                    </p:anim>
                                    <p:anim calcmode="lin" valueType="num">
                                      <p:cBhvr>
                                        <p:cTn id="18" dur="500" fill="hold"/>
                                        <p:tgtEl>
                                          <p:spTgt spid="96"/>
                                        </p:tgtEl>
                                        <p:attrNameLst>
                                          <p:attrName>ppt_y</p:attrName>
                                        </p:attrNameLst>
                                      </p:cBhvr>
                                      <p:tavLst>
                                        <p:tav tm="0">
                                          <p:val>
                                            <p:strVal val="1+(6*min(max(#ppt_w*#ppt_h,.3),1)-7.4)/-.7*#ppt_h/2"/>
                                          </p:val>
                                        </p:tav>
                                        <p:tav tm="100000">
                                          <p:val>
                                            <p:strVal val="#ppt_y"/>
                                          </p:val>
                                        </p:tav>
                                      </p:tavLst>
                                    </p:anim>
                                  </p:childTnLst>
                                </p:cTn>
                              </p:par>
                              <p:par>
                                <p:cTn id="19" presetID="23" presetClass="entr" presetSubtype="36" fill="hold" grpId="0" nodeType="withEffect">
                                  <p:stCondLst>
                                    <p:cond delay="200"/>
                                  </p:stCondLst>
                                  <p:childTnLst>
                                    <p:set>
                                      <p:cBhvr>
                                        <p:cTn id="20" dur="1" fill="hold">
                                          <p:stCondLst>
                                            <p:cond delay="0"/>
                                          </p:stCondLst>
                                        </p:cTn>
                                        <p:tgtEl>
                                          <p:spTgt spid="94"/>
                                        </p:tgtEl>
                                        <p:attrNameLst>
                                          <p:attrName>style.visibility</p:attrName>
                                        </p:attrNameLst>
                                      </p:cBhvr>
                                      <p:to>
                                        <p:strVal val="visible"/>
                                      </p:to>
                                    </p:set>
                                    <p:anim calcmode="lin" valueType="num">
                                      <p:cBhvr>
                                        <p:cTn id="21" dur="500" fill="hold"/>
                                        <p:tgtEl>
                                          <p:spTgt spid="94"/>
                                        </p:tgtEl>
                                        <p:attrNameLst>
                                          <p:attrName>ppt_w</p:attrName>
                                        </p:attrNameLst>
                                      </p:cBhvr>
                                      <p:tavLst>
                                        <p:tav tm="0">
                                          <p:val>
                                            <p:strVal val="(6*min(max(#ppt_w*#ppt_h,.3),1)-7.4)/-.7*#ppt_w"/>
                                          </p:val>
                                        </p:tav>
                                        <p:tav tm="100000">
                                          <p:val>
                                            <p:strVal val="#ppt_w"/>
                                          </p:val>
                                        </p:tav>
                                      </p:tavLst>
                                    </p:anim>
                                    <p:anim calcmode="lin" valueType="num">
                                      <p:cBhvr>
                                        <p:cTn id="22" dur="500" fill="hold"/>
                                        <p:tgtEl>
                                          <p:spTgt spid="94"/>
                                        </p:tgtEl>
                                        <p:attrNameLst>
                                          <p:attrName>ppt_h</p:attrName>
                                        </p:attrNameLst>
                                      </p:cBhvr>
                                      <p:tavLst>
                                        <p:tav tm="0">
                                          <p:val>
                                            <p:strVal val="(6*min(max(#ppt_w*#ppt_h,.3),1)-7.4)/-.7*#ppt_h"/>
                                          </p:val>
                                        </p:tav>
                                        <p:tav tm="100000">
                                          <p:val>
                                            <p:strVal val="#ppt_h"/>
                                          </p:val>
                                        </p:tav>
                                      </p:tavLst>
                                    </p:anim>
                                    <p:anim calcmode="lin" valueType="num">
                                      <p:cBhvr>
                                        <p:cTn id="23" dur="500" fill="hold"/>
                                        <p:tgtEl>
                                          <p:spTgt spid="94"/>
                                        </p:tgtEl>
                                        <p:attrNameLst>
                                          <p:attrName>ppt_x</p:attrName>
                                        </p:attrNameLst>
                                      </p:cBhvr>
                                      <p:tavLst>
                                        <p:tav tm="0">
                                          <p:val>
                                            <p:fltVal val="0.5"/>
                                          </p:val>
                                        </p:tav>
                                        <p:tav tm="100000">
                                          <p:val>
                                            <p:strVal val="#ppt_x"/>
                                          </p:val>
                                        </p:tav>
                                      </p:tavLst>
                                    </p:anim>
                                    <p:anim calcmode="lin" valueType="num">
                                      <p:cBhvr>
                                        <p:cTn id="24" dur="500" fill="hold"/>
                                        <p:tgtEl>
                                          <p:spTgt spid="94"/>
                                        </p:tgtEl>
                                        <p:attrNameLst>
                                          <p:attrName>ppt_y</p:attrName>
                                        </p:attrNameLst>
                                      </p:cBhvr>
                                      <p:tavLst>
                                        <p:tav tm="0">
                                          <p:val>
                                            <p:strVal val="1+(6*min(max(#ppt_w*#ppt_h,.3),1)-7.4)/-.7*#ppt_h/2"/>
                                          </p:val>
                                        </p:tav>
                                        <p:tav tm="100000">
                                          <p:val>
                                            <p:strVal val="#ppt_y"/>
                                          </p:val>
                                        </p:tav>
                                      </p:tavLst>
                                    </p:anim>
                                  </p:childTnLst>
                                </p:cTn>
                              </p:par>
                              <p:par>
                                <p:cTn id="25" presetID="23" presetClass="entr" presetSubtype="36" fill="hold" grpId="0" nodeType="withEffect">
                                  <p:stCondLst>
                                    <p:cond delay="400"/>
                                  </p:stCondLst>
                                  <p:childTnLst>
                                    <p:set>
                                      <p:cBhvr>
                                        <p:cTn id="26" dur="1" fill="hold">
                                          <p:stCondLst>
                                            <p:cond delay="0"/>
                                          </p:stCondLst>
                                        </p:cTn>
                                        <p:tgtEl>
                                          <p:spTgt spid="95"/>
                                        </p:tgtEl>
                                        <p:attrNameLst>
                                          <p:attrName>style.visibility</p:attrName>
                                        </p:attrNameLst>
                                      </p:cBhvr>
                                      <p:to>
                                        <p:strVal val="visible"/>
                                      </p:to>
                                    </p:set>
                                    <p:anim calcmode="lin" valueType="num">
                                      <p:cBhvr>
                                        <p:cTn id="27" dur="500" fill="hold"/>
                                        <p:tgtEl>
                                          <p:spTgt spid="95"/>
                                        </p:tgtEl>
                                        <p:attrNameLst>
                                          <p:attrName>ppt_w</p:attrName>
                                        </p:attrNameLst>
                                      </p:cBhvr>
                                      <p:tavLst>
                                        <p:tav tm="0">
                                          <p:val>
                                            <p:strVal val="(6*min(max(#ppt_w*#ppt_h,.3),1)-7.4)/-.7*#ppt_w"/>
                                          </p:val>
                                        </p:tav>
                                        <p:tav tm="100000">
                                          <p:val>
                                            <p:strVal val="#ppt_w"/>
                                          </p:val>
                                        </p:tav>
                                      </p:tavLst>
                                    </p:anim>
                                    <p:anim calcmode="lin" valueType="num">
                                      <p:cBhvr>
                                        <p:cTn id="28" dur="500" fill="hold"/>
                                        <p:tgtEl>
                                          <p:spTgt spid="95"/>
                                        </p:tgtEl>
                                        <p:attrNameLst>
                                          <p:attrName>ppt_h</p:attrName>
                                        </p:attrNameLst>
                                      </p:cBhvr>
                                      <p:tavLst>
                                        <p:tav tm="0">
                                          <p:val>
                                            <p:strVal val="(6*min(max(#ppt_w*#ppt_h,.3),1)-7.4)/-.7*#ppt_h"/>
                                          </p:val>
                                        </p:tav>
                                        <p:tav tm="100000">
                                          <p:val>
                                            <p:strVal val="#ppt_h"/>
                                          </p:val>
                                        </p:tav>
                                      </p:tavLst>
                                    </p:anim>
                                    <p:anim calcmode="lin" valueType="num">
                                      <p:cBhvr>
                                        <p:cTn id="29" dur="500" fill="hold"/>
                                        <p:tgtEl>
                                          <p:spTgt spid="95"/>
                                        </p:tgtEl>
                                        <p:attrNameLst>
                                          <p:attrName>ppt_x</p:attrName>
                                        </p:attrNameLst>
                                      </p:cBhvr>
                                      <p:tavLst>
                                        <p:tav tm="0">
                                          <p:val>
                                            <p:fltVal val="0.5"/>
                                          </p:val>
                                        </p:tav>
                                        <p:tav tm="100000">
                                          <p:val>
                                            <p:strVal val="#ppt_x"/>
                                          </p:val>
                                        </p:tav>
                                      </p:tavLst>
                                    </p:anim>
                                    <p:anim calcmode="lin" valueType="num">
                                      <p:cBhvr>
                                        <p:cTn id="30" dur="500" fill="hold"/>
                                        <p:tgtEl>
                                          <p:spTgt spid="95"/>
                                        </p:tgtEl>
                                        <p:attrNameLst>
                                          <p:attrName>ppt_y</p:attrName>
                                        </p:attrNameLst>
                                      </p:cBhvr>
                                      <p:tavLst>
                                        <p:tav tm="0">
                                          <p:val>
                                            <p:strVal val="1+(6*min(max(#ppt_w*#ppt_h,.3),1)-7.4)/-.7*#ppt_h/2"/>
                                          </p:val>
                                        </p:tav>
                                        <p:tav tm="100000">
                                          <p:val>
                                            <p:strVal val="#ppt_y"/>
                                          </p:val>
                                        </p:tav>
                                      </p:tavLst>
                                    </p:anim>
                                  </p:childTnLst>
                                </p:cTn>
                              </p:par>
                            </p:childTnLst>
                          </p:cTn>
                        </p:par>
                        <p:par>
                          <p:cTn id="31" fill="hold">
                            <p:stCondLst>
                              <p:cond delay="1500"/>
                            </p:stCondLst>
                            <p:childTnLst>
                              <p:par>
                                <p:cTn id="32" presetID="14" presetClass="entr" presetSubtype="10" fill="hold" grpId="0" nodeType="afterEffect">
                                  <p:stCondLst>
                                    <p:cond delay="0"/>
                                  </p:stCondLst>
                                  <p:childTnLst>
                                    <p:set>
                                      <p:cBhvr>
                                        <p:cTn id="33" dur="1" fill="hold">
                                          <p:stCondLst>
                                            <p:cond delay="0"/>
                                          </p:stCondLst>
                                        </p:cTn>
                                        <p:tgtEl>
                                          <p:spTgt spid="104"/>
                                        </p:tgtEl>
                                        <p:attrNameLst>
                                          <p:attrName>style.visibility</p:attrName>
                                        </p:attrNameLst>
                                      </p:cBhvr>
                                      <p:to>
                                        <p:strVal val="visible"/>
                                      </p:to>
                                    </p:set>
                                    <p:animEffect transition="in" filter="randombar(horizontal)">
                                      <p:cBhvr>
                                        <p:cTn id="34"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bldLvl="0" animBg="1"/>
      <p:bldP spid="95" grpId="0" bldLvl="0" animBg="1"/>
      <p:bldP spid="10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组 168"/>
          <p:cNvGrpSpPr/>
          <p:nvPr/>
        </p:nvGrpSpPr>
        <p:grpSpPr>
          <a:xfrm>
            <a:off x="-249690" y="-138118"/>
            <a:ext cx="2924995" cy="5610703"/>
            <a:chOff x="-3536164" y="202031"/>
            <a:chExt cx="4097600" cy="4218888"/>
          </a:xfrm>
        </p:grpSpPr>
        <p:grpSp>
          <p:nvGrpSpPr>
            <p:cNvPr id="170" name="Group 20"/>
            <p:cNvGrpSpPr/>
            <p:nvPr/>
          </p:nvGrpSpPr>
          <p:grpSpPr bwMode="auto">
            <a:xfrm>
              <a:off x="-3536164" y="202031"/>
              <a:ext cx="4097600" cy="4218888"/>
              <a:chOff x="975" y="300"/>
              <a:chExt cx="3447" cy="4037"/>
            </a:xfrm>
          </p:grpSpPr>
          <p:pic>
            <p:nvPicPr>
              <p:cNvPr id="172" name="Picture 21" descr="T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2" descr="T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71" name="Picture 23" descr="T3"/>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pic>
        <p:nvPicPr>
          <p:cNvPr id="17" name="图片 16"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18" name="图片 17"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grpSp>
        <p:nvGrpSpPr>
          <p:cNvPr id="10" name="组 9"/>
          <p:cNvGrpSpPr/>
          <p:nvPr/>
        </p:nvGrpSpPr>
        <p:grpSpPr>
          <a:xfrm>
            <a:off x="295008" y="1089514"/>
            <a:ext cx="1747830" cy="396000"/>
            <a:chOff x="295008" y="1089514"/>
            <a:chExt cx="1747830" cy="396000"/>
          </a:xfrm>
        </p:grpSpPr>
        <p:sp>
          <p:nvSpPr>
            <p:cNvPr id="51"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52"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53"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381267" y="1133486"/>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1</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4" name="TextBox 32"/>
          <p:cNvSpPr txBox="1"/>
          <p:nvPr/>
        </p:nvSpPr>
        <p:spPr>
          <a:xfrm>
            <a:off x="545913" y="1156164"/>
            <a:ext cx="1194943" cy="25273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项目背景</a:t>
            </a:r>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7" name="椭圆 19"/>
          <p:cNvSpPr>
            <a:spLocks noChangeArrowheads="1"/>
          </p:cNvSpPr>
          <p:nvPr/>
        </p:nvSpPr>
        <p:spPr bwMode="auto">
          <a:xfrm>
            <a:off x="5128359" y="1056967"/>
            <a:ext cx="2267531" cy="2267840"/>
          </a:xfrm>
          <a:prstGeom prst="ellipse">
            <a:avLst/>
          </a:prstGeom>
          <a:solidFill>
            <a:srgbClr val="A8D3FF"/>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sp>
        <p:nvSpPr>
          <p:cNvPr id="68" name="椭圆 20"/>
          <p:cNvSpPr>
            <a:spLocks noChangeArrowheads="1"/>
          </p:cNvSpPr>
          <p:nvPr/>
        </p:nvSpPr>
        <p:spPr bwMode="auto">
          <a:xfrm>
            <a:off x="4151406" y="1056967"/>
            <a:ext cx="2267531" cy="2267840"/>
          </a:xfrm>
          <a:prstGeom prst="ellipse">
            <a:avLst/>
          </a:prstGeom>
          <a:solidFill>
            <a:srgbClr val="0079FF"/>
          </a:solidFill>
          <a:ln>
            <a:noFill/>
          </a:ln>
          <a:extLst>
            <a:ext uri="{91240B29-F687-4F45-9708-019B960494DF}">
              <a14:hiddenLine xmlns:a14="http://schemas.microsoft.com/office/drawing/2010/main" w="12700">
                <a:solidFill>
                  <a:srgbClr val="42719B"/>
                </a:solidFill>
                <a:bevel/>
              </a14:hiddenLine>
            </a:ext>
          </a:extLst>
        </p:spPr>
        <p:txBody>
          <a:bodyPr anchor="ctr"/>
          <a:lstStyle/>
          <a:p>
            <a:pPr algn="ctr" eaLnBrk="1" hangingPunct="1">
              <a:buFont typeface="Arial" panose="020B0604020202020204" pitchFamily="34" charset="0"/>
              <a:buNone/>
            </a:pPr>
            <a:endParaRPr lang="zh-CN" altLang="zh-CN">
              <a:solidFill>
                <a:srgbClr val="FFFFFF"/>
              </a:solidFill>
              <a:latin typeface="宋体" panose="02010600030101010101" pitchFamily="2" charset="-122"/>
              <a:sym typeface="宋体" panose="02010600030101010101" pitchFamily="2" charset="-122"/>
            </a:endParaRPr>
          </a:p>
        </p:txBody>
      </p:sp>
      <p:grpSp>
        <p:nvGrpSpPr>
          <p:cNvPr id="3" name="组合 2"/>
          <p:cNvGrpSpPr/>
          <p:nvPr/>
        </p:nvGrpSpPr>
        <p:grpSpPr>
          <a:xfrm>
            <a:off x="3246362" y="1247112"/>
            <a:ext cx="1376363" cy="1960562"/>
            <a:chOff x="2786245" y="1781340"/>
            <a:chExt cx="1376363" cy="1960562"/>
          </a:xfrm>
        </p:grpSpPr>
        <p:sp>
          <p:nvSpPr>
            <p:cNvPr id="69" name="任意多边形 21"/>
            <p:cNvSpPr>
              <a:spLocks noChangeArrowheads="1"/>
            </p:cNvSpPr>
            <p:nvPr/>
          </p:nvSpPr>
          <p:spPr bwMode="auto">
            <a:xfrm rot="8017354">
              <a:off x="3356952" y="2382208"/>
              <a:ext cx="820738" cy="790575"/>
            </a:xfrm>
            <a:custGeom>
              <a:avLst/>
              <a:gdLst>
                <a:gd name="T0" fmla="*/ 819965 w 821512"/>
                <a:gd name="T1" fmla="*/ 0 h 790885"/>
                <a:gd name="T2" fmla="*/ 819965 w 821512"/>
                <a:gd name="T3" fmla="*/ 309451 h 790885"/>
                <a:gd name="T4" fmla="*/ 748767 w 821512"/>
                <a:gd name="T5" fmla="*/ 316636 h 790885"/>
                <a:gd name="T6" fmla="*/ 281654 w 821512"/>
                <a:gd name="T7" fmla="*/ 784262 h 790885"/>
                <a:gd name="T8" fmla="*/ 281050 w 821512"/>
                <a:gd name="T9" fmla="*/ 790265 h 790885"/>
                <a:gd name="T10" fmla="*/ 0 w 821512"/>
                <a:gd name="T11" fmla="*/ 773552 h 790885"/>
                <a:gd name="T12" fmla="*/ 819965 w 821512"/>
                <a:gd name="T13" fmla="*/ 0 h 790885"/>
                <a:gd name="T14" fmla="*/ 0 60000 65536"/>
                <a:gd name="T15" fmla="*/ 0 60000 65536"/>
                <a:gd name="T16" fmla="*/ 0 60000 65536"/>
                <a:gd name="T17" fmla="*/ 0 60000 65536"/>
                <a:gd name="T18" fmla="*/ 0 60000 65536"/>
                <a:gd name="T19" fmla="*/ 0 60000 65536"/>
                <a:gd name="T20" fmla="*/ 0 60000 65536"/>
                <a:gd name="T21" fmla="*/ 0 w 821512"/>
                <a:gd name="T22" fmla="*/ 0 h 790885"/>
                <a:gd name="T23" fmla="*/ 821512 w 821512"/>
                <a:gd name="T24" fmla="*/ 790885 h 79088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rgbClr val="0079FF"/>
            </a:solidFill>
            <a:ln w="12700" cap="flat" cmpd="sng">
              <a:noFill/>
              <a:bevel/>
            </a:ln>
          </p:spPr>
          <p:txBody>
            <a:bodyPr anchor="ctr"/>
            <a:lstStyle/>
            <a:p>
              <a:endParaRPr lang="zh-CN" altLang="en-US"/>
            </a:p>
          </p:txBody>
        </p:sp>
        <p:sp>
          <p:nvSpPr>
            <p:cNvPr id="70" name="任意多边形 22"/>
            <p:cNvSpPr>
              <a:spLocks noChangeArrowheads="1"/>
            </p:cNvSpPr>
            <p:nvPr/>
          </p:nvSpPr>
          <p:spPr bwMode="auto">
            <a:xfrm rot="13330867">
              <a:off x="2786245" y="2951327"/>
              <a:ext cx="820738" cy="790575"/>
            </a:xfrm>
            <a:custGeom>
              <a:avLst/>
              <a:gdLst>
                <a:gd name="T0" fmla="*/ 819965 w 821512"/>
                <a:gd name="T1" fmla="*/ 0 h 790885"/>
                <a:gd name="T2" fmla="*/ 819965 w 821512"/>
                <a:gd name="T3" fmla="*/ 309451 h 790885"/>
                <a:gd name="T4" fmla="*/ 748767 w 821512"/>
                <a:gd name="T5" fmla="*/ 316636 h 790885"/>
                <a:gd name="T6" fmla="*/ 281654 w 821512"/>
                <a:gd name="T7" fmla="*/ 784262 h 790885"/>
                <a:gd name="T8" fmla="*/ 281050 w 821512"/>
                <a:gd name="T9" fmla="*/ 790265 h 790885"/>
                <a:gd name="T10" fmla="*/ 0 w 821512"/>
                <a:gd name="T11" fmla="*/ 773552 h 790885"/>
                <a:gd name="T12" fmla="*/ 819965 w 821512"/>
                <a:gd name="T13" fmla="*/ 0 h 790885"/>
                <a:gd name="T14" fmla="*/ 0 60000 65536"/>
                <a:gd name="T15" fmla="*/ 0 60000 65536"/>
                <a:gd name="T16" fmla="*/ 0 60000 65536"/>
                <a:gd name="T17" fmla="*/ 0 60000 65536"/>
                <a:gd name="T18" fmla="*/ 0 60000 65536"/>
                <a:gd name="T19" fmla="*/ 0 60000 65536"/>
                <a:gd name="T20" fmla="*/ 0 60000 65536"/>
                <a:gd name="T21" fmla="*/ 0 w 821512"/>
                <a:gd name="T22" fmla="*/ 0 h 790885"/>
                <a:gd name="T23" fmla="*/ 821512 w 821512"/>
                <a:gd name="T24" fmla="*/ 790885 h 79088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rgbClr val="A8D3FF"/>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a:p>
          </p:txBody>
        </p:sp>
        <p:sp>
          <p:nvSpPr>
            <p:cNvPr id="71" name="任意多边形 23"/>
            <p:cNvSpPr>
              <a:spLocks noChangeArrowheads="1"/>
            </p:cNvSpPr>
            <p:nvPr/>
          </p:nvSpPr>
          <p:spPr bwMode="auto">
            <a:xfrm rot="2853042">
              <a:off x="2808470" y="1797215"/>
              <a:ext cx="822325" cy="790575"/>
            </a:xfrm>
            <a:custGeom>
              <a:avLst/>
              <a:gdLst>
                <a:gd name="T0" fmla="*/ 823139 w 821512"/>
                <a:gd name="T1" fmla="*/ 0 h 790885"/>
                <a:gd name="T2" fmla="*/ 823139 w 821512"/>
                <a:gd name="T3" fmla="*/ 309451 h 790885"/>
                <a:gd name="T4" fmla="*/ 751665 w 821512"/>
                <a:gd name="T5" fmla="*/ 316636 h 790885"/>
                <a:gd name="T6" fmla="*/ 282745 w 821512"/>
                <a:gd name="T7" fmla="*/ 784262 h 790885"/>
                <a:gd name="T8" fmla="*/ 282138 w 821512"/>
                <a:gd name="T9" fmla="*/ 790265 h 790885"/>
                <a:gd name="T10" fmla="*/ 0 w 821512"/>
                <a:gd name="T11" fmla="*/ 773552 h 790885"/>
                <a:gd name="T12" fmla="*/ 823139 w 821512"/>
                <a:gd name="T13" fmla="*/ 0 h 790885"/>
                <a:gd name="T14" fmla="*/ 0 60000 65536"/>
                <a:gd name="T15" fmla="*/ 0 60000 65536"/>
                <a:gd name="T16" fmla="*/ 0 60000 65536"/>
                <a:gd name="T17" fmla="*/ 0 60000 65536"/>
                <a:gd name="T18" fmla="*/ 0 60000 65536"/>
                <a:gd name="T19" fmla="*/ 0 60000 65536"/>
                <a:gd name="T20" fmla="*/ 0 60000 65536"/>
                <a:gd name="T21" fmla="*/ 0 w 821512"/>
                <a:gd name="T22" fmla="*/ 0 h 790885"/>
                <a:gd name="T23" fmla="*/ 821512 w 821512"/>
                <a:gd name="T24" fmla="*/ 790885 h 79088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rgbClr val="A8D3FF"/>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a:p>
          </p:txBody>
        </p:sp>
      </p:grpSp>
      <p:grpSp>
        <p:nvGrpSpPr>
          <p:cNvPr id="5" name="组合 4"/>
          <p:cNvGrpSpPr/>
          <p:nvPr/>
        </p:nvGrpSpPr>
        <p:grpSpPr>
          <a:xfrm>
            <a:off x="6907138" y="1252674"/>
            <a:ext cx="1363662" cy="1863725"/>
            <a:chOff x="7477308" y="1865477"/>
            <a:chExt cx="1363662" cy="1863725"/>
          </a:xfrm>
        </p:grpSpPr>
        <p:sp>
          <p:nvSpPr>
            <p:cNvPr id="72" name="任意多边形 24"/>
            <p:cNvSpPr>
              <a:spLocks noChangeArrowheads="1"/>
            </p:cNvSpPr>
            <p:nvPr/>
          </p:nvSpPr>
          <p:spPr bwMode="auto">
            <a:xfrm rot="18918821">
              <a:off x="7477308" y="2367127"/>
              <a:ext cx="820737" cy="790575"/>
            </a:xfrm>
            <a:custGeom>
              <a:avLst/>
              <a:gdLst>
                <a:gd name="T0" fmla="*/ 819963 w 821512"/>
                <a:gd name="T1" fmla="*/ 0 h 790885"/>
                <a:gd name="T2" fmla="*/ 819963 w 821512"/>
                <a:gd name="T3" fmla="*/ 309451 h 790885"/>
                <a:gd name="T4" fmla="*/ 748765 w 821512"/>
                <a:gd name="T5" fmla="*/ 316636 h 790885"/>
                <a:gd name="T6" fmla="*/ 281654 w 821512"/>
                <a:gd name="T7" fmla="*/ 784262 h 790885"/>
                <a:gd name="T8" fmla="*/ 281049 w 821512"/>
                <a:gd name="T9" fmla="*/ 790265 h 790885"/>
                <a:gd name="T10" fmla="*/ 0 w 821512"/>
                <a:gd name="T11" fmla="*/ 773552 h 790885"/>
                <a:gd name="T12" fmla="*/ 819963 w 821512"/>
                <a:gd name="T13" fmla="*/ 0 h 790885"/>
                <a:gd name="T14" fmla="*/ 0 60000 65536"/>
                <a:gd name="T15" fmla="*/ 0 60000 65536"/>
                <a:gd name="T16" fmla="*/ 0 60000 65536"/>
                <a:gd name="T17" fmla="*/ 0 60000 65536"/>
                <a:gd name="T18" fmla="*/ 0 60000 65536"/>
                <a:gd name="T19" fmla="*/ 0 60000 65536"/>
                <a:gd name="T20" fmla="*/ 0 60000 65536"/>
                <a:gd name="T21" fmla="*/ 0 w 821512"/>
                <a:gd name="T22" fmla="*/ 0 h 790885"/>
                <a:gd name="T23" fmla="*/ 821512 w 821512"/>
                <a:gd name="T24" fmla="*/ 790885 h 79088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rgbClr val="A8D3FF"/>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a:p>
          </p:txBody>
        </p:sp>
        <p:sp>
          <p:nvSpPr>
            <p:cNvPr id="73" name="任意多边形 25"/>
            <p:cNvSpPr>
              <a:spLocks noChangeArrowheads="1"/>
            </p:cNvSpPr>
            <p:nvPr/>
          </p:nvSpPr>
          <p:spPr bwMode="auto">
            <a:xfrm rot="13330867">
              <a:off x="8018645" y="2938627"/>
              <a:ext cx="822325" cy="790575"/>
            </a:xfrm>
            <a:custGeom>
              <a:avLst/>
              <a:gdLst>
                <a:gd name="T0" fmla="*/ 823139 w 821512"/>
                <a:gd name="T1" fmla="*/ 0 h 790885"/>
                <a:gd name="T2" fmla="*/ 823139 w 821512"/>
                <a:gd name="T3" fmla="*/ 309451 h 790885"/>
                <a:gd name="T4" fmla="*/ 751665 w 821512"/>
                <a:gd name="T5" fmla="*/ 316636 h 790885"/>
                <a:gd name="T6" fmla="*/ 282745 w 821512"/>
                <a:gd name="T7" fmla="*/ 784262 h 790885"/>
                <a:gd name="T8" fmla="*/ 282138 w 821512"/>
                <a:gd name="T9" fmla="*/ 790265 h 790885"/>
                <a:gd name="T10" fmla="*/ 0 w 821512"/>
                <a:gd name="T11" fmla="*/ 773552 h 790885"/>
                <a:gd name="T12" fmla="*/ 823139 w 821512"/>
                <a:gd name="T13" fmla="*/ 0 h 790885"/>
                <a:gd name="T14" fmla="*/ 0 60000 65536"/>
                <a:gd name="T15" fmla="*/ 0 60000 65536"/>
                <a:gd name="T16" fmla="*/ 0 60000 65536"/>
                <a:gd name="T17" fmla="*/ 0 60000 65536"/>
                <a:gd name="T18" fmla="*/ 0 60000 65536"/>
                <a:gd name="T19" fmla="*/ 0 60000 65536"/>
                <a:gd name="T20" fmla="*/ 0 60000 65536"/>
                <a:gd name="T21" fmla="*/ 0 w 821512"/>
                <a:gd name="T22" fmla="*/ 0 h 790885"/>
                <a:gd name="T23" fmla="*/ 821512 w 821512"/>
                <a:gd name="T24" fmla="*/ 790885 h 79088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rgbClr val="0079FF"/>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a:p>
          </p:txBody>
        </p:sp>
        <p:sp>
          <p:nvSpPr>
            <p:cNvPr id="74" name="任意多边形 26"/>
            <p:cNvSpPr>
              <a:spLocks noChangeArrowheads="1"/>
            </p:cNvSpPr>
            <p:nvPr/>
          </p:nvSpPr>
          <p:spPr bwMode="auto">
            <a:xfrm rot="2853042">
              <a:off x="8028170" y="1881352"/>
              <a:ext cx="822325" cy="790575"/>
            </a:xfrm>
            <a:custGeom>
              <a:avLst/>
              <a:gdLst>
                <a:gd name="T0" fmla="*/ 823139 w 821512"/>
                <a:gd name="T1" fmla="*/ 0 h 790885"/>
                <a:gd name="T2" fmla="*/ 823139 w 821512"/>
                <a:gd name="T3" fmla="*/ 309451 h 790885"/>
                <a:gd name="T4" fmla="*/ 751665 w 821512"/>
                <a:gd name="T5" fmla="*/ 316636 h 790885"/>
                <a:gd name="T6" fmla="*/ 282745 w 821512"/>
                <a:gd name="T7" fmla="*/ 784262 h 790885"/>
                <a:gd name="T8" fmla="*/ 282138 w 821512"/>
                <a:gd name="T9" fmla="*/ 790265 h 790885"/>
                <a:gd name="T10" fmla="*/ 0 w 821512"/>
                <a:gd name="T11" fmla="*/ 773552 h 790885"/>
                <a:gd name="T12" fmla="*/ 823139 w 821512"/>
                <a:gd name="T13" fmla="*/ 0 h 790885"/>
                <a:gd name="T14" fmla="*/ 0 60000 65536"/>
                <a:gd name="T15" fmla="*/ 0 60000 65536"/>
                <a:gd name="T16" fmla="*/ 0 60000 65536"/>
                <a:gd name="T17" fmla="*/ 0 60000 65536"/>
                <a:gd name="T18" fmla="*/ 0 60000 65536"/>
                <a:gd name="T19" fmla="*/ 0 60000 65536"/>
                <a:gd name="T20" fmla="*/ 0 60000 65536"/>
                <a:gd name="T21" fmla="*/ 0 w 821512"/>
                <a:gd name="T22" fmla="*/ 0 h 790885"/>
                <a:gd name="T23" fmla="*/ 821512 w 821512"/>
                <a:gd name="T24" fmla="*/ 790885 h 79088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21512" h="790885">
                  <a:moveTo>
                    <a:pt x="821512" y="0"/>
                  </a:moveTo>
                  <a:lnTo>
                    <a:pt x="821512" y="309693"/>
                  </a:lnTo>
                  <a:lnTo>
                    <a:pt x="750180" y="316884"/>
                  </a:lnTo>
                  <a:cubicBezTo>
                    <a:pt x="515274" y="364953"/>
                    <a:pt x="330254" y="549972"/>
                    <a:pt x="282186" y="784878"/>
                  </a:cubicBezTo>
                  <a:lnTo>
                    <a:pt x="281580" y="790885"/>
                  </a:lnTo>
                  <a:lnTo>
                    <a:pt x="0" y="774158"/>
                  </a:lnTo>
                  <a:cubicBezTo>
                    <a:pt x="25829" y="339371"/>
                    <a:pt x="385958" y="0"/>
                    <a:pt x="821512" y="0"/>
                  </a:cubicBezTo>
                  <a:close/>
                </a:path>
              </a:pathLst>
            </a:custGeom>
            <a:solidFill>
              <a:srgbClr val="0079FF"/>
            </a:solidFill>
            <a:ln>
              <a:noFill/>
            </a:ln>
            <a:extLst>
              <a:ext uri="{91240B29-F687-4F45-9708-019B960494DF}">
                <a14:hiddenLine xmlns:a14="http://schemas.microsoft.com/office/drawing/2010/main" w="12700">
                  <a:solidFill>
                    <a:srgbClr val="42719B"/>
                  </a:solidFill>
                  <a:bevel/>
                </a14:hiddenLine>
              </a:ext>
            </a:extLst>
          </p:spPr>
          <p:txBody>
            <a:bodyPr anchor="ctr"/>
            <a:lstStyle/>
            <a:p>
              <a:endParaRPr lang="zh-CN" altLang="en-US"/>
            </a:p>
          </p:txBody>
        </p:sp>
      </p:grpSp>
      <p:sp>
        <p:nvSpPr>
          <p:cNvPr id="75" name="文本框 36"/>
          <p:cNvSpPr txBox="1"/>
          <p:nvPr/>
        </p:nvSpPr>
        <p:spPr>
          <a:xfrm>
            <a:off x="2634124" y="2000100"/>
            <a:ext cx="1133734" cy="335915"/>
          </a:xfrm>
          <a:prstGeom prst="rect">
            <a:avLst/>
          </a:prstGeom>
          <a:noFill/>
        </p:spPr>
        <p:txBody>
          <a:bodyPr wrap="square" lIns="91438" tIns="45719" rIns="91438" bIns="45719" rtlCol="0">
            <a:spAutoFit/>
          </a:bodyPr>
          <a:lstStyle/>
          <a:p>
            <a:pPr algn="dist"/>
            <a:r>
              <a:rPr kumimoji="1" lang="zh-CN" sz="16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编写目的</a:t>
            </a:r>
          </a:p>
        </p:txBody>
      </p:sp>
      <p:sp>
        <p:nvSpPr>
          <p:cNvPr id="76" name="文本框 36"/>
          <p:cNvSpPr txBox="1"/>
          <p:nvPr/>
        </p:nvSpPr>
        <p:spPr>
          <a:xfrm>
            <a:off x="7637924" y="2000100"/>
            <a:ext cx="1133734" cy="459105"/>
          </a:xfrm>
          <a:prstGeom prst="rect">
            <a:avLst/>
          </a:prstGeom>
          <a:noFill/>
        </p:spPr>
        <p:txBody>
          <a:bodyPr wrap="square" lIns="91438" tIns="45719" rIns="91438" bIns="45719" rtlCol="0">
            <a:spAutoFit/>
          </a:bodyPr>
          <a:lstStyle/>
          <a:p>
            <a:pPr algn="dist"/>
            <a:r>
              <a:rPr kumimoji="1" lang="en-US" sz="12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AI</a:t>
            </a:r>
            <a:r>
              <a:rPr kumimoji="1" lang="zh-CN" altLang="en-US" sz="12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辅助</a:t>
            </a:r>
            <a:endParaRPr kumimoji="1" altLang="en-US" sz="12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r>
              <a:rPr kumimoji="1" altLang="en-US" sz="1200" b="1">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就医问诊</a:t>
            </a:r>
          </a:p>
        </p:txBody>
      </p:sp>
      <p:sp>
        <p:nvSpPr>
          <p:cNvPr id="77" name="Text Box 11"/>
          <p:cNvSpPr txBox="1">
            <a:spLocks noChangeArrowheads="1"/>
          </p:cNvSpPr>
          <p:nvPr/>
        </p:nvSpPr>
        <p:spPr bwMode="auto">
          <a:xfrm>
            <a:off x="2830682" y="3497264"/>
            <a:ext cx="5767218" cy="1243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indent="0" fontAlgn="auto">
              <a:lnSpc>
                <a:spcPts val="1800"/>
              </a:lnSpc>
              <a:buClr>
                <a:srgbClr val="0070C0"/>
              </a:buClr>
            </a:pPr>
            <a:r>
              <a:rPr lang="zh-CN" altLang="en-US" sz="1600" dirty="0">
                <a:solidFill>
                  <a:srgbClr val="FFFFFF"/>
                </a:solidFill>
                <a:latin typeface="微软雅黑" panose="020B0503020204020204" pitchFamily="34" charset="-122"/>
                <a:ea typeface="微软雅黑" panose="020B0503020204020204" pitchFamily="34" charset="-122"/>
              </a:rPr>
              <a:t>编写该项目计划书的目的在于，详细说明基于AI辅助的就医问诊引擎的开发背景、技术实现、项目需求和未来发展规划，为项目开发和管理提供明确的指导依据。项目计划书旨在帮助团队成员、教师和同学们更好地理解本系统的设计初衷和技术目标，并为后续的项目执行、评审和优化提供依据</a:t>
            </a:r>
          </a:p>
        </p:txBody>
      </p:sp>
      <p:cxnSp>
        <p:nvCxnSpPr>
          <p:cNvPr id="78" name="Straight Connector 134"/>
          <p:cNvCxnSpPr/>
          <p:nvPr/>
        </p:nvCxnSpPr>
        <p:spPr>
          <a:xfrm>
            <a:off x="2971800" y="3497264"/>
            <a:ext cx="5491945" cy="4290"/>
          </a:xfrm>
          <a:prstGeom prst="line">
            <a:avLst/>
          </a:prstGeom>
          <a:ln w="9525">
            <a:solidFill>
              <a:srgbClr val="00B4FF"/>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直线连接符 79"/>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61" name="组 60"/>
          <p:cNvGrpSpPr>
            <a:grpSpLocks noChangeAspect="1"/>
          </p:cNvGrpSpPr>
          <p:nvPr/>
        </p:nvGrpSpPr>
        <p:grpSpPr>
          <a:xfrm>
            <a:off x="1939980" y="1231838"/>
            <a:ext cx="360000" cy="139654"/>
            <a:chOff x="4041159" y="1376400"/>
            <a:chExt cx="612485" cy="237600"/>
          </a:xfrm>
        </p:grpSpPr>
        <p:sp>
          <p:nvSpPr>
            <p:cNvPr id="62" name="燕尾形 61"/>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燕尾形 62"/>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燕尾形 63"/>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5" name="燕尾形 64"/>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燕尾形 78"/>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1000"/>
                                        <p:tgtEl>
                                          <p:spTgt spid="68"/>
                                        </p:tgtEl>
                                      </p:cBhvr>
                                    </p:animEffect>
                                    <p:anim calcmode="lin" valueType="num">
                                      <p:cBhvr>
                                        <p:cTn id="8" dur="1000" fill="hold"/>
                                        <p:tgtEl>
                                          <p:spTgt spid="68"/>
                                        </p:tgtEl>
                                        <p:attrNameLst>
                                          <p:attrName>ppt_x</p:attrName>
                                        </p:attrNameLst>
                                      </p:cBhvr>
                                      <p:tavLst>
                                        <p:tav tm="0">
                                          <p:val>
                                            <p:strVal val="#ppt_x"/>
                                          </p:val>
                                        </p:tav>
                                        <p:tav tm="100000">
                                          <p:val>
                                            <p:strVal val="#ppt_x"/>
                                          </p:val>
                                        </p:tav>
                                      </p:tavLst>
                                    </p:anim>
                                    <p:anim calcmode="lin" valueType="num">
                                      <p:cBhvr>
                                        <p:cTn id="9" dur="1000" fill="hold"/>
                                        <p:tgtEl>
                                          <p:spTgt spid="6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7"/>
                                        </p:tgtEl>
                                        <p:attrNameLst>
                                          <p:attrName>style.visibility</p:attrName>
                                        </p:attrNameLst>
                                      </p:cBhvr>
                                      <p:to>
                                        <p:strVal val="visible"/>
                                      </p:to>
                                    </p:set>
                                    <p:animEffect transition="in" filter="fade">
                                      <p:cBhvr>
                                        <p:cTn id="12" dur="1000"/>
                                        <p:tgtEl>
                                          <p:spTgt spid="67"/>
                                        </p:tgtEl>
                                      </p:cBhvr>
                                    </p:animEffect>
                                    <p:anim calcmode="lin" valueType="num">
                                      <p:cBhvr>
                                        <p:cTn id="13" dur="1000" fill="hold"/>
                                        <p:tgtEl>
                                          <p:spTgt spid="67"/>
                                        </p:tgtEl>
                                        <p:attrNameLst>
                                          <p:attrName>ppt_x</p:attrName>
                                        </p:attrNameLst>
                                      </p:cBhvr>
                                      <p:tavLst>
                                        <p:tav tm="0">
                                          <p:val>
                                            <p:strVal val="#ppt_x"/>
                                          </p:val>
                                        </p:tav>
                                        <p:tav tm="100000">
                                          <p:val>
                                            <p:strVal val="#ppt_x"/>
                                          </p:val>
                                        </p:tav>
                                      </p:tavLst>
                                    </p:anim>
                                    <p:anim calcmode="lin" valueType="num">
                                      <p:cBhvr>
                                        <p:cTn id="14" dur="1000" fill="hold"/>
                                        <p:tgtEl>
                                          <p:spTgt spid="6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2"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right)">
                                      <p:cBhvr>
                                        <p:cTn id="18" dur="500"/>
                                        <p:tgtEl>
                                          <p:spTgt spid="3"/>
                                        </p:tgtEl>
                                      </p:cBhvr>
                                    </p:animEffect>
                                  </p:childTnLst>
                                </p:cTn>
                              </p:par>
                              <p:par>
                                <p:cTn id="19" presetID="22" presetClass="entr" presetSubtype="8"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75"/>
                                        </p:tgtEl>
                                        <p:attrNameLst>
                                          <p:attrName>style.visibility</p:attrName>
                                        </p:attrNameLst>
                                      </p:cBhvr>
                                      <p:to>
                                        <p:strVal val="visible"/>
                                      </p:to>
                                    </p:set>
                                    <p:animEffect transition="in" filter="fade">
                                      <p:cBhvr>
                                        <p:cTn id="25" dur="500"/>
                                        <p:tgtEl>
                                          <p:spTgt spid="7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76"/>
                                        </p:tgtEl>
                                        <p:attrNameLst>
                                          <p:attrName>style.visibility</p:attrName>
                                        </p:attrNameLst>
                                      </p:cBhvr>
                                      <p:to>
                                        <p:strVal val="visible"/>
                                      </p:to>
                                    </p:set>
                                    <p:animEffect transition="in" filter="fade">
                                      <p:cBhvr>
                                        <p:cTn id="28" dur="500"/>
                                        <p:tgtEl>
                                          <p:spTgt spid="76"/>
                                        </p:tgtEl>
                                      </p:cBhvr>
                                    </p:animEffect>
                                  </p:childTnLst>
                                </p:cTn>
                              </p:par>
                            </p:childTnLst>
                          </p:cTn>
                        </p:par>
                        <p:par>
                          <p:cTn id="29" fill="hold">
                            <p:stCondLst>
                              <p:cond delay="2000"/>
                            </p:stCondLst>
                            <p:childTnLst>
                              <p:par>
                                <p:cTn id="30" presetID="16" presetClass="entr" presetSubtype="37" fill="hold" nodeType="afterEffect">
                                  <p:stCondLst>
                                    <p:cond delay="0"/>
                                  </p:stCondLst>
                                  <p:childTnLst>
                                    <p:set>
                                      <p:cBhvr>
                                        <p:cTn id="31" dur="1" fill="hold">
                                          <p:stCondLst>
                                            <p:cond delay="0"/>
                                          </p:stCondLst>
                                        </p:cTn>
                                        <p:tgtEl>
                                          <p:spTgt spid="78"/>
                                        </p:tgtEl>
                                        <p:attrNameLst>
                                          <p:attrName>style.visibility</p:attrName>
                                        </p:attrNameLst>
                                      </p:cBhvr>
                                      <p:to>
                                        <p:strVal val="visible"/>
                                      </p:to>
                                    </p:set>
                                    <p:animEffect transition="in" filter="barn(outVertical)">
                                      <p:cBhvr>
                                        <p:cTn id="32" dur="500"/>
                                        <p:tgtEl>
                                          <p:spTgt spid="78"/>
                                        </p:tgtEl>
                                      </p:cBhvr>
                                    </p:animEffect>
                                  </p:childTnLst>
                                </p:cTn>
                              </p:par>
                            </p:childTnLst>
                          </p:cTn>
                        </p:par>
                        <p:par>
                          <p:cTn id="33" fill="hold">
                            <p:stCondLst>
                              <p:cond delay="2500"/>
                            </p:stCondLst>
                            <p:childTnLst>
                              <p:par>
                                <p:cTn id="34" presetID="14" presetClass="entr" presetSubtype="10" fill="hold" grpId="0" nodeType="afterEffect">
                                  <p:stCondLst>
                                    <p:cond delay="0"/>
                                  </p:stCondLst>
                                  <p:childTnLst>
                                    <p:set>
                                      <p:cBhvr>
                                        <p:cTn id="35" dur="1" fill="hold">
                                          <p:stCondLst>
                                            <p:cond delay="0"/>
                                          </p:stCondLst>
                                        </p:cTn>
                                        <p:tgtEl>
                                          <p:spTgt spid="77"/>
                                        </p:tgtEl>
                                        <p:attrNameLst>
                                          <p:attrName>style.visibility</p:attrName>
                                        </p:attrNameLst>
                                      </p:cBhvr>
                                      <p:to>
                                        <p:strVal val="visible"/>
                                      </p:to>
                                    </p:set>
                                    <p:animEffect transition="in" filter="randombar(horizontal)">
                                      <p:cBhvr>
                                        <p:cTn id="36"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75" grpId="0"/>
      <p:bldP spid="76" grpId="0"/>
      <p:bldP spid="7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descr="biantia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35" name="图片 34" descr="biantia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grpSp>
        <p:nvGrpSpPr>
          <p:cNvPr id="77" name="组 76"/>
          <p:cNvGrpSpPr/>
          <p:nvPr/>
        </p:nvGrpSpPr>
        <p:grpSpPr>
          <a:xfrm>
            <a:off x="-249690" y="-138118"/>
            <a:ext cx="2924995" cy="5610703"/>
            <a:chOff x="-3536164" y="202031"/>
            <a:chExt cx="4097600" cy="4218888"/>
          </a:xfrm>
        </p:grpSpPr>
        <p:grpSp>
          <p:nvGrpSpPr>
            <p:cNvPr id="78" name="Group 20"/>
            <p:cNvGrpSpPr/>
            <p:nvPr/>
          </p:nvGrpSpPr>
          <p:grpSpPr bwMode="auto">
            <a:xfrm>
              <a:off x="-3536164" y="202031"/>
              <a:ext cx="4097600" cy="4218888"/>
              <a:chOff x="975" y="300"/>
              <a:chExt cx="3447" cy="4037"/>
            </a:xfrm>
          </p:grpSpPr>
          <p:pic>
            <p:nvPicPr>
              <p:cNvPr id="80" name="Picture 21" descr="T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2" descr="T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79" name="Picture 23" descr="T3"/>
            <p:cNvPicPr>
              <a:picLocks noChangeAspect="1" noChangeArrowheads="1"/>
            </p:cNvPicPr>
            <p:nvPr/>
          </p:nvPicPr>
          <p:blipFill rotWithShape="1">
            <a:blip r:embed="rId6">
              <a:extLst>
                <a:ext uri="{BEBA8EAE-BF5A-486C-A8C5-ECC9F3942E4B}">
                  <a14:imgProps xmlns:a14="http://schemas.microsoft.com/office/drawing/2010/main">
                    <a14:imgLayer r:embed="rId7">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82" name="直线连接符 81"/>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98" name="组 97"/>
          <p:cNvGrpSpPr/>
          <p:nvPr/>
        </p:nvGrpSpPr>
        <p:grpSpPr>
          <a:xfrm>
            <a:off x="295008" y="1870296"/>
            <a:ext cx="1747830" cy="396000"/>
            <a:chOff x="295008" y="1089514"/>
            <a:chExt cx="1747830" cy="396000"/>
          </a:xfrm>
        </p:grpSpPr>
        <p:sp>
          <p:nvSpPr>
            <p:cNvPr id="99"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00"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01"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02" name="矩形 101"/>
          <p:cNvSpPr/>
          <p:nvPr/>
        </p:nvSpPr>
        <p:spPr>
          <a:xfrm>
            <a:off x="381267" y="1914268"/>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2</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3" name="TextBox 32"/>
          <p:cNvSpPr txBox="1"/>
          <p:nvPr/>
        </p:nvSpPr>
        <p:spPr>
          <a:xfrm>
            <a:off x="546100" y="1931670"/>
            <a:ext cx="1394460" cy="25273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产品设想及方案介绍</a:t>
            </a:r>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17" name="Isosceles Triangle 26"/>
          <p:cNvSpPr/>
          <p:nvPr/>
        </p:nvSpPr>
        <p:spPr>
          <a:xfrm>
            <a:off x="3269096" y="1431084"/>
            <a:ext cx="2062949" cy="1282442"/>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1" fmla="*/ 0 w 1523036"/>
              <a:gd name="connsiteY0-2" fmla="*/ 1122131 h 1122131"/>
              <a:gd name="connsiteX1-3" fmla="*/ 761518 w 1523036"/>
              <a:gd name="connsiteY1-4" fmla="*/ 0 h 1122131"/>
              <a:gd name="connsiteX2-5" fmla="*/ 1523036 w 1523036"/>
              <a:gd name="connsiteY2-6" fmla="*/ 1122131 h 1122131"/>
              <a:gd name="connsiteX3-7" fmla="*/ 0 w 1523036"/>
              <a:gd name="connsiteY3-8" fmla="*/ 1122131 h 1122131"/>
              <a:gd name="connsiteX0-9" fmla="*/ 0 w 1523036"/>
              <a:gd name="connsiteY0-10" fmla="*/ 1122198 h 1122198"/>
              <a:gd name="connsiteX1-11" fmla="*/ 761518 w 1523036"/>
              <a:gd name="connsiteY1-12" fmla="*/ 67 h 1122198"/>
              <a:gd name="connsiteX2-13" fmla="*/ 1523036 w 1523036"/>
              <a:gd name="connsiteY2-14" fmla="*/ 1122198 h 1122198"/>
              <a:gd name="connsiteX3-15" fmla="*/ 0 w 1523036"/>
              <a:gd name="connsiteY3-16" fmla="*/ 1122198 h 1122198"/>
              <a:gd name="connsiteX0-17" fmla="*/ 0 w 1523036"/>
              <a:gd name="connsiteY0-18" fmla="*/ 1678761 h 1678761"/>
              <a:gd name="connsiteX1-19" fmla="*/ 769469 w 1523036"/>
              <a:gd name="connsiteY1-20" fmla="*/ 39 h 1678761"/>
              <a:gd name="connsiteX2-21" fmla="*/ 1523036 w 1523036"/>
              <a:gd name="connsiteY2-22" fmla="*/ 1678761 h 1678761"/>
              <a:gd name="connsiteX3-23" fmla="*/ 0 w 1523036"/>
              <a:gd name="connsiteY3-24" fmla="*/ 1678761 h 1678761"/>
              <a:gd name="connsiteX0-25" fmla="*/ 0 w 1523036"/>
              <a:gd name="connsiteY0-26" fmla="*/ 1678756 h 1678756"/>
              <a:gd name="connsiteX1-27" fmla="*/ 769469 w 1523036"/>
              <a:gd name="connsiteY1-28" fmla="*/ 34 h 1678756"/>
              <a:gd name="connsiteX2-29" fmla="*/ 1523036 w 1523036"/>
              <a:gd name="connsiteY2-30" fmla="*/ 1678756 h 1678756"/>
              <a:gd name="connsiteX3-31" fmla="*/ 0 w 1523036"/>
              <a:gd name="connsiteY3-32" fmla="*/ 1678756 h 1678756"/>
            </a:gdLst>
            <a:ahLst/>
            <a:cxnLst>
              <a:cxn ang="0">
                <a:pos x="connsiteX0-1" y="connsiteY0-2"/>
              </a:cxn>
              <a:cxn ang="0">
                <a:pos x="connsiteX1-3" y="connsiteY1-4"/>
              </a:cxn>
              <a:cxn ang="0">
                <a:pos x="connsiteX2-5" y="connsiteY2-6"/>
              </a:cxn>
              <a:cxn ang="0">
                <a:pos x="connsiteX3-7" y="connsiteY3-8"/>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0079FF">
              <a:alpha val="80000"/>
            </a:srgbClr>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bg1">
                  <a:lumMod val="65000"/>
                </a:schemeClr>
              </a:solidFill>
            </a:endParaRPr>
          </a:p>
        </p:txBody>
      </p:sp>
      <p:sp>
        <p:nvSpPr>
          <p:cNvPr id="118" name="Isosceles Triangle 26"/>
          <p:cNvSpPr/>
          <p:nvPr/>
        </p:nvSpPr>
        <p:spPr>
          <a:xfrm>
            <a:off x="3858963" y="1150337"/>
            <a:ext cx="2062949" cy="1563189"/>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1" fmla="*/ 0 w 1523036"/>
              <a:gd name="connsiteY0-2" fmla="*/ 1122131 h 1122131"/>
              <a:gd name="connsiteX1-3" fmla="*/ 761518 w 1523036"/>
              <a:gd name="connsiteY1-4" fmla="*/ 0 h 1122131"/>
              <a:gd name="connsiteX2-5" fmla="*/ 1523036 w 1523036"/>
              <a:gd name="connsiteY2-6" fmla="*/ 1122131 h 1122131"/>
              <a:gd name="connsiteX3-7" fmla="*/ 0 w 1523036"/>
              <a:gd name="connsiteY3-8" fmla="*/ 1122131 h 1122131"/>
              <a:gd name="connsiteX0-9" fmla="*/ 0 w 1523036"/>
              <a:gd name="connsiteY0-10" fmla="*/ 1122198 h 1122198"/>
              <a:gd name="connsiteX1-11" fmla="*/ 761518 w 1523036"/>
              <a:gd name="connsiteY1-12" fmla="*/ 67 h 1122198"/>
              <a:gd name="connsiteX2-13" fmla="*/ 1523036 w 1523036"/>
              <a:gd name="connsiteY2-14" fmla="*/ 1122198 h 1122198"/>
              <a:gd name="connsiteX3-15" fmla="*/ 0 w 1523036"/>
              <a:gd name="connsiteY3-16" fmla="*/ 1122198 h 1122198"/>
              <a:gd name="connsiteX0-17" fmla="*/ 0 w 1523036"/>
              <a:gd name="connsiteY0-18" fmla="*/ 1678761 h 1678761"/>
              <a:gd name="connsiteX1-19" fmla="*/ 769469 w 1523036"/>
              <a:gd name="connsiteY1-20" fmla="*/ 39 h 1678761"/>
              <a:gd name="connsiteX2-21" fmla="*/ 1523036 w 1523036"/>
              <a:gd name="connsiteY2-22" fmla="*/ 1678761 h 1678761"/>
              <a:gd name="connsiteX3-23" fmla="*/ 0 w 1523036"/>
              <a:gd name="connsiteY3-24" fmla="*/ 1678761 h 1678761"/>
              <a:gd name="connsiteX0-25" fmla="*/ 0 w 1523036"/>
              <a:gd name="connsiteY0-26" fmla="*/ 1678756 h 1678756"/>
              <a:gd name="connsiteX1-27" fmla="*/ 769469 w 1523036"/>
              <a:gd name="connsiteY1-28" fmla="*/ 34 h 1678756"/>
              <a:gd name="connsiteX2-29" fmla="*/ 1523036 w 1523036"/>
              <a:gd name="connsiteY2-30" fmla="*/ 1678756 h 1678756"/>
              <a:gd name="connsiteX3-31" fmla="*/ 0 w 1523036"/>
              <a:gd name="connsiteY3-32" fmla="*/ 1678756 h 1678756"/>
            </a:gdLst>
            <a:ahLst/>
            <a:cxnLst>
              <a:cxn ang="0">
                <a:pos x="connsiteX0-1" y="connsiteY0-2"/>
              </a:cxn>
              <a:cxn ang="0">
                <a:pos x="connsiteX1-3" y="connsiteY1-4"/>
              </a:cxn>
              <a:cxn ang="0">
                <a:pos x="connsiteX2-5" y="connsiteY2-6"/>
              </a:cxn>
              <a:cxn ang="0">
                <a:pos x="connsiteX3-7" y="connsiteY3-8"/>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0079FF">
              <a:alpha val="80000"/>
            </a:srgbClr>
          </a:solidFill>
          <a:ln>
            <a:noFill/>
          </a:ln>
          <a:effectLst>
            <a:reflection blurRad="6350" stA="52000" endA="300" endPos="35000" dir="5400000" sy="-100000" algn="bl" rotWithShape="0"/>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000" dirty="0">
              <a:solidFill>
                <a:schemeClr val="bg1">
                  <a:lumMod val="65000"/>
                </a:schemeClr>
              </a:solidFill>
            </a:endParaRPr>
          </a:p>
        </p:txBody>
      </p:sp>
      <p:sp>
        <p:nvSpPr>
          <p:cNvPr id="119" name="Isosceles Triangle 26"/>
          <p:cNvSpPr/>
          <p:nvPr/>
        </p:nvSpPr>
        <p:spPr>
          <a:xfrm>
            <a:off x="4448829" y="1518005"/>
            <a:ext cx="2062949" cy="1195522"/>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1" fmla="*/ 0 w 1523036"/>
              <a:gd name="connsiteY0-2" fmla="*/ 1122131 h 1122131"/>
              <a:gd name="connsiteX1-3" fmla="*/ 761518 w 1523036"/>
              <a:gd name="connsiteY1-4" fmla="*/ 0 h 1122131"/>
              <a:gd name="connsiteX2-5" fmla="*/ 1523036 w 1523036"/>
              <a:gd name="connsiteY2-6" fmla="*/ 1122131 h 1122131"/>
              <a:gd name="connsiteX3-7" fmla="*/ 0 w 1523036"/>
              <a:gd name="connsiteY3-8" fmla="*/ 1122131 h 1122131"/>
              <a:gd name="connsiteX0-9" fmla="*/ 0 w 1523036"/>
              <a:gd name="connsiteY0-10" fmla="*/ 1122198 h 1122198"/>
              <a:gd name="connsiteX1-11" fmla="*/ 761518 w 1523036"/>
              <a:gd name="connsiteY1-12" fmla="*/ 67 h 1122198"/>
              <a:gd name="connsiteX2-13" fmla="*/ 1523036 w 1523036"/>
              <a:gd name="connsiteY2-14" fmla="*/ 1122198 h 1122198"/>
              <a:gd name="connsiteX3-15" fmla="*/ 0 w 1523036"/>
              <a:gd name="connsiteY3-16" fmla="*/ 1122198 h 1122198"/>
              <a:gd name="connsiteX0-17" fmla="*/ 0 w 1523036"/>
              <a:gd name="connsiteY0-18" fmla="*/ 1678761 h 1678761"/>
              <a:gd name="connsiteX1-19" fmla="*/ 769469 w 1523036"/>
              <a:gd name="connsiteY1-20" fmla="*/ 39 h 1678761"/>
              <a:gd name="connsiteX2-21" fmla="*/ 1523036 w 1523036"/>
              <a:gd name="connsiteY2-22" fmla="*/ 1678761 h 1678761"/>
              <a:gd name="connsiteX3-23" fmla="*/ 0 w 1523036"/>
              <a:gd name="connsiteY3-24" fmla="*/ 1678761 h 1678761"/>
              <a:gd name="connsiteX0-25" fmla="*/ 0 w 1523036"/>
              <a:gd name="connsiteY0-26" fmla="*/ 1678756 h 1678756"/>
              <a:gd name="connsiteX1-27" fmla="*/ 769469 w 1523036"/>
              <a:gd name="connsiteY1-28" fmla="*/ 34 h 1678756"/>
              <a:gd name="connsiteX2-29" fmla="*/ 1523036 w 1523036"/>
              <a:gd name="connsiteY2-30" fmla="*/ 1678756 h 1678756"/>
              <a:gd name="connsiteX3-31" fmla="*/ 0 w 1523036"/>
              <a:gd name="connsiteY3-32" fmla="*/ 1678756 h 1678756"/>
            </a:gdLst>
            <a:ahLst/>
            <a:cxnLst>
              <a:cxn ang="0">
                <a:pos x="connsiteX0-1" y="connsiteY0-2"/>
              </a:cxn>
              <a:cxn ang="0">
                <a:pos x="connsiteX1-3" y="connsiteY1-4"/>
              </a:cxn>
              <a:cxn ang="0">
                <a:pos x="connsiteX2-5" y="connsiteY2-6"/>
              </a:cxn>
              <a:cxn ang="0">
                <a:pos x="connsiteX3-7" y="connsiteY3-8"/>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0079FF">
              <a:alpha val="80000"/>
            </a:srgbClr>
          </a:solidFill>
          <a:ln>
            <a:noFill/>
          </a:ln>
          <a:effectLst>
            <a:reflection blurRad="6350" stA="52000" endA="300" endPos="35000" dir="5400000" sy="-100000" algn="bl" rotWithShape="0"/>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000" dirty="0">
              <a:solidFill>
                <a:schemeClr val="bg1">
                  <a:lumMod val="65000"/>
                </a:schemeClr>
              </a:solidFill>
            </a:endParaRPr>
          </a:p>
        </p:txBody>
      </p:sp>
      <p:sp>
        <p:nvSpPr>
          <p:cNvPr id="120" name="Isosceles Triangle 26"/>
          <p:cNvSpPr/>
          <p:nvPr/>
        </p:nvSpPr>
        <p:spPr>
          <a:xfrm>
            <a:off x="5038695" y="2104455"/>
            <a:ext cx="2062949" cy="609071"/>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1" fmla="*/ 0 w 1523036"/>
              <a:gd name="connsiteY0-2" fmla="*/ 1122131 h 1122131"/>
              <a:gd name="connsiteX1-3" fmla="*/ 761518 w 1523036"/>
              <a:gd name="connsiteY1-4" fmla="*/ 0 h 1122131"/>
              <a:gd name="connsiteX2-5" fmla="*/ 1523036 w 1523036"/>
              <a:gd name="connsiteY2-6" fmla="*/ 1122131 h 1122131"/>
              <a:gd name="connsiteX3-7" fmla="*/ 0 w 1523036"/>
              <a:gd name="connsiteY3-8" fmla="*/ 1122131 h 1122131"/>
              <a:gd name="connsiteX0-9" fmla="*/ 0 w 1523036"/>
              <a:gd name="connsiteY0-10" fmla="*/ 1122198 h 1122198"/>
              <a:gd name="connsiteX1-11" fmla="*/ 761518 w 1523036"/>
              <a:gd name="connsiteY1-12" fmla="*/ 67 h 1122198"/>
              <a:gd name="connsiteX2-13" fmla="*/ 1523036 w 1523036"/>
              <a:gd name="connsiteY2-14" fmla="*/ 1122198 h 1122198"/>
              <a:gd name="connsiteX3-15" fmla="*/ 0 w 1523036"/>
              <a:gd name="connsiteY3-16" fmla="*/ 1122198 h 1122198"/>
              <a:gd name="connsiteX0-17" fmla="*/ 0 w 1523036"/>
              <a:gd name="connsiteY0-18" fmla="*/ 1678761 h 1678761"/>
              <a:gd name="connsiteX1-19" fmla="*/ 769469 w 1523036"/>
              <a:gd name="connsiteY1-20" fmla="*/ 39 h 1678761"/>
              <a:gd name="connsiteX2-21" fmla="*/ 1523036 w 1523036"/>
              <a:gd name="connsiteY2-22" fmla="*/ 1678761 h 1678761"/>
              <a:gd name="connsiteX3-23" fmla="*/ 0 w 1523036"/>
              <a:gd name="connsiteY3-24" fmla="*/ 1678761 h 1678761"/>
              <a:gd name="connsiteX0-25" fmla="*/ 0 w 1523036"/>
              <a:gd name="connsiteY0-26" fmla="*/ 1678756 h 1678756"/>
              <a:gd name="connsiteX1-27" fmla="*/ 769469 w 1523036"/>
              <a:gd name="connsiteY1-28" fmla="*/ 34 h 1678756"/>
              <a:gd name="connsiteX2-29" fmla="*/ 1523036 w 1523036"/>
              <a:gd name="connsiteY2-30" fmla="*/ 1678756 h 1678756"/>
              <a:gd name="connsiteX3-31" fmla="*/ 0 w 1523036"/>
              <a:gd name="connsiteY3-32" fmla="*/ 1678756 h 1678756"/>
            </a:gdLst>
            <a:ahLst/>
            <a:cxnLst>
              <a:cxn ang="0">
                <a:pos x="connsiteX0-1" y="connsiteY0-2"/>
              </a:cxn>
              <a:cxn ang="0">
                <a:pos x="connsiteX1-3" y="connsiteY1-4"/>
              </a:cxn>
              <a:cxn ang="0">
                <a:pos x="connsiteX2-5" y="connsiteY2-6"/>
              </a:cxn>
              <a:cxn ang="0">
                <a:pos x="connsiteX3-7" y="connsiteY3-8"/>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0079FF">
              <a:alpha val="80000"/>
            </a:srgbClr>
          </a:solidFill>
          <a:ln>
            <a:noFill/>
          </a:ln>
          <a:effectLst>
            <a:reflection blurRad="6350" stA="52000" endA="300" endPos="35000" dir="5400000" sy="-100000" algn="bl" rotWithShape="0"/>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sz="2000" dirty="0">
              <a:solidFill>
                <a:schemeClr val="bg1">
                  <a:lumMod val="65000"/>
                </a:schemeClr>
              </a:solidFill>
            </a:endParaRPr>
          </a:p>
        </p:txBody>
      </p:sp>
      <p:sp>
        <p:nvSpPr>
          <p:cNvPr id="121" name="Isosceles Triangle 26"/>
          <p:cNvSpPr/>
          <p:nvPr/>
        </p:nvSpPr>
        <p:spPr>
          <a:xfrm>
            <a:off x="5628561" y="1931931"/>
            <a:ext cx="2062949" cy="781596"/>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1" fmla="*/ 0 w 1523036"/>
              <a:gd name="connsiteY0-2" fmla="*/ 1122131 h 1122131"/>
              <a:gd name="connsiteX1-3" fmla="*/ 761518 w 1523036"/>
              <a:gd name="connsiteY1-4" fmla="*/ 0 h 1122131"/>
              <a:gd name="connsiteX2-5" fmla="*/ 1523036 w 1523036"/>
              <a:gd name="connsiteY2-6" fmla="*/ 1122131 h 1122131"/>
              <a:gd name="connsiteX3-7" fmla="*/ 0 w 1523036"/>
              <a:gd name="connsiteY3-8" fmla="*/ 1122131 h 1122131"/>
              <a:gd name="connsiteX0-9" fmla="*/ 0 w 1523036"/>
              <a:gd name="connsiteY0-10" fmla="*/ 1122198 h 1122198"/>
              <a:gd name="connsiteX1-11" fmla="*/ 761518 w 1523036"/>
              <a:gd name="connsiteY1-12" fmla="*/ 67 h 1122198"/>
              <a:gd name="connsiteX2-13" fmla="*/ 1523036 w 1523036"/>
              <a:gd name="connsiteY2-14" fmla="*/ 1122198 h 1122198"/>
              <a:gd name="connsiteX3-15" fmla="*/ 0 w 1523036"/>
              <a:gd name="connsiteY3-16" fmla="*/ 1122198 h 1122198"/>
              <a:gd name="connsiteX0-17" fmla="*/ 0 w 1523036"/>
              <a:gd name="connsiteY0-18" fmla="*/ 1678761 h 1678761"/>
              <a:gd name="connsiteX1-19" fmla="*/ 769469 w 1523036"/>
              <a:gd name="connsiteY1-20" fmla="*/ 39 h 1678761"/>
              <a:gd name="connsiteX2-21" fmla="*/ 1523036 w 1523036"/>
              <a:gd name="connsiteY2-22" fmla="*/ 1678761 h 1678761"/>
              <a:gd name="connsiteX3-23" fmla="*/ 0 w 1523036"/>
              <a:gd name="connsiteY3-24" fmla="*/ 1678761 h 1678761"/>
              <a:gd name="connsiteX0-25" fmla="*/ 0 w 1523036"/>
              <a:gd name="connsiteY0-26" fmla="*/ 1678756 h 1678756"/>
              <a:gd name="connsiteX1-27" fmla="*/ 769469 w 1523036"/>
              <a:gd name="connsiteY1-28" fmla="*/ 34 h 1678756"/>
              <a:gd name="connsiteX2-29" fmla="*/ 1523036 w 1523036"/>
              <a:gd name="connsiteY2-30" fmla="*/ 1678756 h 1678756"/>
              <a:gd name="connsiteX3-31" fmla="*/ 0 w 1523036"/>
              <a:gd name="connsiteY3-32" fmla="*/ 1678756 h 1678756"/>
            </a:gdLst>
            <a:ahLst/>
            <a:cxnLst>
              <a:cxn ang="0">
                <a:pos x="connsiteX0-1" y="connsiteY0-2"/>
              </a:cxn>
              <a:cxn ang="0">
                <a:pos x="connsiteX1-3" y="connsiteY1-4"/>
              </a:cxn>
              <a:cxn ang="0">
                <a:pos x="connsiteX2-5" y="connsiteY2-6"/>
              </a:cxn>
              <a:cxn ang="0">
                <a:pos x="connsiteX3-7" y="connsiteY3-8"/>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0079FF">
              <a:alpha val="80000"/>
            </a:srgbClr>
          </a:solidFill>
          <a:ln>
            <a:noFill/>
          </a:ln>
          <a:effectLst>
            <a:reflection blurRad="6350" stA="52000" endA="300" endPos="35000" dir="5400000" sy="-100000" algn="bl" rotWithShape="0"/>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000" dirty="0">
              <a:solidFill>
                <a:schemeClr val="bg1">
                  <a:lumMod val="65000"/>
                </a:schemeClr>
              </a:solidFill>
            </a:endParaRPr>
          </a:p>
        </p:txBody>
      </p:sp>
      <p:sp>
        <p:nvSpPr>
          <p:cNvPr id="122" name="Isosceles Triangle 26"/>
          <p:cNvSpPr/>
          <p:nvPr/>
        </p:nvSpPr>
        <p:spPr>
          <a:xfrm>
            <a:off x="6218429" y="1811231"/>
            <a:ext cx="2062949" cy="902296"/>
          </a:xfrm>
          <a:custGeom>
            <a:avLst/>
            <a:gdLst>
              <a:gd name="connsiteX0" fmla="*/ 0 w 1523036"/>
              <a:gd name="connsiteY0" fmla="*/ 1312962 h 1312962"/>
              <a:gd name="connsiteX1" fmla="*/ 761518 w 1523036"/>
              <a:gd name="connsiteY1" fmla="*/ 0 h 1312962"/>
              <a:gd name="connsiteX2" fmla="*/ 1523036 w 1523036"/>
              <a:gd name="connsiteY2" fmla="*/ 1312962 h 1312962"/>
              <a:gd name="connsiteX3" fmla="*/ 0 w 1523036"/>
              <a:gd name="connsiteY3" fmla="*/ 1312962 h 1312962"/>
              <a:gd name="connsiteX0-1" fmla="*/ 0 w 1523036"/>
              <a:gd name="connsiteY0-2" fmla="*/ 1122131 h 1122131"/>
              <a:gd name="connsiteX1-3" fmla="*/ 761518 w 1523036"/>
              <a:gd name="connsiteY1-4" fmla="*/ 0 h 1122131"/>
              <a:gd name="connsiteX2-5" fmla="*/ 1523036 w 1523036"/>
              <a:gd name="connsiteY2-6" fmla="*/ 1122131 h 1122131"/>
              <a:gd name="connsiteX3-7" fmla="*/ 0 w 1523036"/>
              <a:gd name="connsiteY3-8" fmla="*/ 1122131 h 1122131"/>
              <a:gd name="connsiteX0-9" fmla="*/ 0 w 1523036"/>
              <a:gd name="connsiteY0-10" fmla="*/ 1122198 h 1122198"/>
              <a:gd name="connsiteX1-11" fmla="*/ 761518 w 1523036"/>
              <a:gd name="connsiteY1-12" fmla="*/ 67 h 1122198"/>
              <a:gd name="connsiteX2-13" fmla="*/ 1523036 w 1523036"/>
              <a:gd name="connsiteY2-14" fmla="*/ 1122198 h 1122198"/>
              <a:gd name="connsiteX3-15" fmla="*/ 0 w 1523036"/>
              <a:gd name="connsiteY3-16" fmla="*/ 1122198 h 1122198"/>
              <a:gd name="connsiteX0-17" fmla="*/ 0 w 1523036"/>
              <a:gd name="connsiteY0-18" fmla="*/ 1678761 h 1678761"/>
              <a:gd name="connsiteX1-19" fmla="*/ 769469 w 1523036"/>
              <a:gd name="connsiteY1-20" fmla="*/ 39 h 1678761"/>
              <a:gd name="connsiteX2-21" fmla="*/ 1523036 w 1523036"/>
              <a:gd name="connsiteY2-22" fmla="*/ 1678761 h 1678761"/>
              <a:gd name="connsiteX3-23" fmla="*/ 0 w 1523036"/>
              <a:gd name="connsiteY3-24" fmla="*/ 1678761 h 1678761"/>
              <a:gd name="connsiteX0-25" fmla="*/ 0 w 1523036"/>
              <a:gd name="connsiteY0-26" fmla="*/ 1678756 h 1678756"/>
              <a:gd name="connsiteX1-27" fmla="*/ 769469 w 1523036"/>
              <a:gd name="connsiteY1-28" fmla="*/ 34 h 1678756"/>
              <a:gd name="connsiteX2-29" fmla="*/ 1523036 w 1523036"/>
              <a:gd name="connsiteY2-30" fmla="*/ 1678756 h 1678756"/>
              <a:gd name="connsiteX3-31" fmla="*/ 0 w 1523036"/>
              <a:gd name="connsiteY3-32" fmla="*/ 1678756 h 1678756"/>
            </a:gdLst>
            <a:ahLst/>
            <a:cxnLst>
              <a:cxn ang="0">
                <a:pos x="connsiteX0-1" y="connsiteY0-2"/>
              </a:cxn>
              <a:cxn ang="0">
                <a:pos x="connsiteX1-3" y="connsiteY1-4"/>
              </a:cxn>
              <a:cxn ang="0">
                <a:pos x="connsiteX2-5" y="connsiteY2-6"/>
              </a:cxn>
              <a:cxn ang="0">
                <a:pos x="connsiteX3-7" y="connsiteY3-8"/>
              </a:cxn>
            </a:cxnLst>
            <a:rect l="l" t="t" r="r" b="b"/>
            <a:pathLst>
              <a:path w="1523036" h="1678756">
                <a:moveTo>
                  <a:pt x="0" y="1678756"/>
                </a:moveTo>
                <a:cubicBezTo>
                  <a:pt x="253839" y="1304712"/>
                  <a:pt x="634900" y="7652"/>
                  <a:pt x="769469" y="34"/>
                </a:cubicBezTo>
                <a:cubicBezTo>
                  <a:pt x="904038" y="-7584"/>
                  <a:pt x="1269197" y="1304712"/>
                  <a:pt x="1523036" y="1678756"/>
                </a:cubicBezTo>
                <a:lnTo>
                  <a:pt x="0" y="1678756"/>
                </a:lnTo>
                <a:close/>
              </a:path>
            </a:pathLst>
          </a:custGeom>
          <a:solidFill>
            <a:srgbClr val="0079FF">
              <a:alpha val="80000"/>
            </a:srgbClr>
          </a:solidFill>
          <a:ln>
            <a:noFill/>
          </a:ln>
          <a:effectLst>
            <a:reflection blurRad="6350" stA="52000" endA="300" endPos="35000" dir="5400000" sy="-100000" algn="bl" rotWithShape="0"/>
          </a:effectLst>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2000" dirty="0">
              <a:solidFill>
                <a:schemeClr val="bg1">
                  <a:lumMod val="65000"/>
                </a:schemeClr>
              </a:solidFill>
            </a:endParaRPr>
          </a:p>
        </p:txBody>
      </p:sp>
      <p:grpSp>
        <p:nvGrpSpPr>
          <p:cNvPr id="123" name="组 122"/>
          <p:cNvGrpSpPr/>
          <p:nvPr/>
        </p:nvGrpSpPr>
        <p:grpSpPr>
          <a:xfrm>
            <a:off x="4006850" y="687070"/>
            <a:ext cx="586740" cy="681990"/>
            <a:chOff x="1162349" y="1125339"/>
            <a:chExt cx="309880" cy="413472"/>
          </a:xfrm>
        </p:grpSpPr>
        <p:sp>
          <p:nvSpPr>
            <p:cNvPr id="124" name="Freeform 7"/>
            <p:cNvSpPr>
              <a:spLocks noEditPoints="1"/>
            </p:cNvSpPr>
            <p:nvPr/>
          </p:nvSpPr>
          <p:spPr bwMode="auto">
            <a:xfrm>
              <a:off x="1181530" y="1125339"/>
              <a:ext cx="242480" cy="413472"/>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rgbClr val="0079FF"/>
            </a:solidFill>
            <a:ln>
              <a:noFill/>
            </a:ln>
          </p:spPr>
          <p:txBody>
            <a:bodyPr vert="horz" wrap="square" lIns="91440" tIns="45720" rIns="91440" bIns="45720" numCol="1" anchor="t" anchorCtr="0" compatLnSpc="1"/>
            <a:lstStyle/>
            <a:p>
              <a:endParaRPr lang="en-US" sz="1600" b="1" dirty="0">
                <a:solidFill>
                  <a:schemeClr val="tx1">
                    <a:lumMod val="65000"/>
                    <a:lumOff val="35000"/>
                  </a:schemeClr>
                </a:solidFill>
                <a:ea typeface="Roboto" panose="02000000000000000000" pitchFamily="2" charset="0"/>
              </a:endParaRPr>
            </a:p>
          </p:txBody>
        </p:sp>
        <p:sp>
          <p:nvSpPr>
            <p:cNvPr id="125" name="TextBox 13"/>
            <p:cNvSpPr txBox="1"/>
            <p:nvPr/>
          </p:nvSpPr>
          <p:spPr>
            <a:xfrm>
              <a:off x="1162349" y="1154070"/>
              <a:ext cx="309880" cy="139364"/>
            </a:xfrm>
            <a:prstGeom prst="rect">
              <a:avLst/>
            </a:prstGeom>
            <a:noFill/>
          </p:spPr>
          <p:txBody>
            <a:bodyPr wrap="square" rtlCol="0">
              <a:spAutoFit/>
            </a:bodyPr>
            <a:lstStyle/>
            <a:p>
              <a:pPr algn="ctr"/>
              <a:r>
                <a:rPr lang="zh-CN" altLang="en-US" sz="900" dirty="0">
                  <a:latin typeface="微软雅黑" panose="020B0503020204020204" pitchFamily="34" charset="-122"/>
                  <a:ea typeface="微软雅黑" panose="020B0503020204020204" pitchFamily="34" charset="-122"/>
                </a:rPr>
                <a:t>内科</a:t>
              </a:r>
            </a:p>
          </p:txBody>
        </p:sp>
      </p:grpSp>
      <p:grpSp>
        <p:nvGrpSpPr>
          <p:cNvPr id="126" name="组 125"/>
          <p:cNvGrpSpPr/>
          <p:nvPr/>
        </p:nvGrpSpPr>
        <p:grpSpPr>
          <a:xfrm>
            <a:off x="4596765" y="406400"/>
            <a:ext cx="586740" cy="681990"/>
            <a:chOff x="1738701" y="959093"/>
            <a:chExt cx="309880" cy="413472"/>
          </a:xfrm>
        </p:grpSpPr>
        <p:sp>
          <p:nvSpPr>
            <p:cNvPr id="127" name="Freeform 7"/>
            <p:cNvSpPr>
              <a:spLocks noEditPoints="1"/>
            </p:cNvSpPr>
            <p:nvPr/>
          </p:nvSpPr>
          <p:spPr bwMode="auto">
            <a:xfrm>
              <a:off x="1770769" y="959093"/>
              <a:ext cx="242480" cy="413472"/>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rgbClr val="0079FF"/>
            </a:solidFill>
            <a:ln>
              <a:noFill/>
            </a:ln>
          </p:spPr>
          <p:txBody>
            <a:bodyPr vert="horz" wrap="square" lIns="91440" tIns="45720" rIns="91440" bIns="45720" numCol="1" anchor="t" anchorCtr="0" compatLnSpc="1"/>
            <a:lstStyle/>
            <a:p>
              <a:endParaRPr lang="en-US" sz="1600" b="1" dirty="0">
                <a:solidFill>
                  <a:schemeClr val="tx1">
                    <a:lumMod val="65000"/>
                    <a:lumOff val="35000"/>
                  </a:schemeClr>
                </a:solidFill>
                <a:ea typeface="Roboto" panose="02000000000000000000" pitchFamily="2" charset="0"/>
              </a:endParaRPr>
            </a:p>
          </p:txBody>
        </p:sp>
        <p:sp>
          <p:nvSpPr>
            <p:cNvPr id="128" name="TextBox 16"/>
            <p:cNvSpPr txBox="1"/>
            <p:nvPr/>
          </p:nvSpPr>
          <p:spPr>
            <a:xfrm>
              <a:off x="1738701" y="994143"/>
              <a:ext cx="309880" cy="139364"/>
            </a:xfrm>
            <a:prstGeom prst="rect">
              <a:avLst/>
            </a:prstGeom>
            <a:noFill/>
          </p:spPr>
          <p:txBody>
            <a:bodyPr wrap="square" rtlCol="0">
              <a:spAutoFit/>
            </a:bodyPr>
            <a:lstStyle/>
            <a:p>
              <a:pPr algn="ctr"/>
              <a:r>
                <a:rPr lang="zh-CN" altLang="en-US" sz="900" dirty="0">
                  <a:latin typeface="微软雅黑" panose="020B0503020204020204" pitchFamily="34" charset="-122"/>
                  <a:ea typeface="微软雅黑" panose="020B0503020204020204" pitchFamily="34" charset="-122"/>
                </a:rPr>
                <a:t>外科</a:t>
              </a:r>
            </a:p>
          </p:txBody>
        </p:sp>
      </p:grpSp>
      <p:grpSp>
        <p:nvGrpSpPr>
          <p:cNvPr id="129" name="组 128"/>
          <p:cNvGrpSpPr/>
          <p:nvPr/>
        </p:nvGrpSpPr>
        <p:grpSpPr>
          <a:xfrm>
            <a:off x="5233670" y="734695"/>
            <a:ext cx="586740" cy="681990"/>
            <a:chOff x="2346639" y="1271173"/>
            <a:chExt cx="309880" cy="413472"/>
          </a:xfrm>
        </p:grpSpPr>
        <p:sp>
          <p:nvSpPr>
            <p:cNvPr id="130" name="Freeform 7"/>
            <p:cNvSpPr>
              <a:spLocks noEditPoints="1"/>
            </p:cNvSpPr>
            <p:nvPr/>
          </p:nvSpPr>
          <p:spPr bwMode="auto">
            <a:xfrm>
              <a:off x="2378707" y="1271173"/>
              <a:ext cx="242480" cy="413472"/>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rgbClr val="0079FF"/>
            </a:solidFill>
            <a:ln>
              <a:noFill/>
            </a:ln>
          </p:spPr>
          <p:txBody>
            <a:bodyPr vert="horz" wrap="square" lIns="91440" tIns="45720" rIns="91440" bIns="45720" numCol="1" anchor="t" anchorCtr="0" compatLnSpc="1"/>
            <a:lstStyle/>
            <a:p>
              <a:endParaRPr lang="en-US" sz="1600" b="1" dirty="0">
                <a:solidFill>
                  <a:schemeClr val="tx1">
                    <a:lumMod val="65000"/>
                    <a:lumOff val="35000"/>
                  </a:schemeClr>
                </a:solidFill>
                <a:ea typeface="Roboto" panose="02000000000000000000" pitchFamily="2" charset="0"/>
              </a:endParaRPr>
            </a:p>
          </p:txBody>
        </p:sp>
        <p:sp>
          <p:nvSpPr>
            <p:cNvPr id="131" name="TextBox 19"/>
            <p:cNvSpPr txBox="1"/>
            <p:nvPr/>
          </p:nvSpPr>
          <p:spPr>
            <a:xfrm>
              <a:off x="2346639" y="1306223"/>
              <a:ext cx="309880" cy="139364"/>
            </a:xfrm>
            <a:prstGeom prst="rect">
              <a:avLst/>
            </a:prstGeom>
            <a:noFill/>
          </p:spPr>
          <p:txBody>
            <a:bodyPr wrap="square" rtlCol="0">
              <a:spAutoFit/>
            </a:bodyPr>
            <a:lstStyle/>
            <a:p>
              <a:pPr algn="ctr"/>
              <a:r>
                <a:rPr lang="zh-CN" altLang="en-US" sz="900" dirty="0">
                  <a:latin typeface="微软雅黑" panose="020B0503020204020204" pitchFamily="34" charset="-122"/>
                  <a:ea typeface="微软雅黑" panose="020B0503020204020204" pitchFamily="34" charset="-122"/>
                </a:rPr>
                <a:t>儿科</a:t>
              </a:r>
            </a:p>
          </p:txBody>
        </p:sp>
      </p:grpSp>
      <p:grpSp>
        <p:nvGrpSpPr>
          <p:cNvPr id="132" name="组 131"/>
          <p:cNvGrpSpPr/>
          <p:nvPr/>
        </p:nvGrpSpPr>
        <p:grpSpPr>
          <a:xfrm>
            <a:off x="5752465" y="1198245"/>
            <a:ext cx="707390" cy="681990"/>
            <a:chOff x="2922466" y="1735192"/>
            <a:chExt cx="373380" cy="413472"/>
          </a:xfrm>
        </p:grpSpPr>
        <p:sp>
          <p:nvSpPr>
            <p:cNvPr id="133" name="Freeform 7"/>
            <p:cNvSpPr>
              <a:spLocks noEditPoints="1"/>
            </p:cNvSpPr>
            <p:nvPr/>
          </p:nvSpPr>
          <p:spPr bwMode="auto">
            <a:xfrm>
              <a:off x="2985738" y="1735192"/>
              <a:ext cx="242480" cy="413472"/>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rgbClr val="0079FF"/>
            </a:solidFill>
            <a:ln>
              <a:noFill/>
            </a:ln>
          </p:spPr>
          <p:txBody>
            <a:bodyPr vert="horz" wrap="square" lIns="91440" tIns="45720" rIns="91440" bIns="45720" numCol="1" anchor="t" anchorCtr="0" compatLnSpc="1"/>
            <a:lstStyle/>
            <a:p>
              <a:endParaRPr lang="en-US" sz="1600" b="1" dirty="0">
                <a:solidFill>
                  <a:schemeClr val="tx1">
                    <a:lumMod val="65000"/>
                    <a:lumOff val="35000"/>
                  </a:schemeClr>
                </a:solidFill>
                <a:ea typeface="Roboto" panose="02000000000000000000" pitchFamily="2" charset="0"/>
              </a:endParaRPr>
            </a:p>
          </p:txBody>
        </p:sp>
        <p:sp>
          <p:nvSpPr>
            <p:cNvPr id="134" name="TextBox 22"/>
            <p:cNvSpPr txBox="1"/>
            <p:nvPr/>
          </p:nvSpPr>
          <p:spPr>
            <a:xfrm>
              <a:off x="2922466" y="1770242"/>
              <a:ext cx="373380" cy="139364"/>
            </a:xfrm>
            <a:prstGeom prst="rect">
              <a:avLst/>
            </a:prstGeom>
            <a:noFill/>
          </p:spPr>
          <p:txBody>
            <a:bodyPr wrap="square" rtlCol="0">
              <a:spAutoFit/>
            </a:bodyPr>
            <a:lstStyle/>
            <a:p>
              <a:pPr algn="ctr"/>
              <a:r>
                <a:rPr lang="zh-CN" altLang="en-US" sz="900" dirty="0">
                  <a:latin typeface="微软雅黑" panose="020B0503020204020204" pitchFamily="34" charset="-122"/>
                  <a:ea typeface="微软雅黑" panose="020B0503020204020204" pitchFamily="34" charset="-122"/>
                </a:rPr>
                <a:t>五官科</a:t>
              </a:r>
            </a:p>
          </p:txBody>
        </p:sp>
      </p:grpSp>
      <p:grpSp>
        <p:nvGrpSpPr>
          <p:cNvPr id="135" name="组 134"/>
          <p:cNvGrpSpPr/>
          <p:nvPr/>
        </p:nvGrpSpPr>
        <p:grpSpPr>
          <a:xfrm>
            <a:off x="6309995" y="1095375"/>
            <a:ext cx="707390" cy="681990"/>
            <a:chOff x="3480470" y="1631881"/>
            <a:chExt cx="373380" cy="413472"/>
          </a:xfrm>
        </p:grpSpPr>
        <p:sp>
          <p:nvSpPr>
            <p:cNvPr id="136" name="Freeform 7"/>
            <p:cNvSpPr>
              <a:spLocks noEditPoints="1"/>
            </p:cNvSpPr>
            <p:nvPr/>
          </p:nvSpPr>
          <p:spPr bwMode="auto">
            <a:xfrm>
              <a:off x="3544288" y="1631881"/>
              <a:ext cx="242480" cy="413472"/>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rgbClr val="0079FF"/>
            </a:solidFill>
            <a:ln>
              <a:noFill/>
            </a:ln>
          </p:spPr>
          <p:txBody>
            <a:bodyPr vert="horz" wrap="square" lIns="91440" tIns="45720" rIns="91440" bIns="45720" numCol="1" anchor="t" anchorCtr="0" compatLnSpc="1"/>
            <a:lstStyle/>
            <a:p>
              <a:endParaRPr lang="en-US" sz="1600" b="1" dirty="0">
                <a:solidFill>
                  <a:schemeClr val="tx1">
                    <a:lumMod val="65000"/>
                    <a:lumOff val="35000"/>
                  </a:schemeClr>
                </a:solidFill>
                <a:ea typeface="Roboto" panose="02000000000000000000" pitchFamily="2" charset="0"/>
              </a:endParaRPr>
            </a:p>
          </p:txBody>
        </p:sp>
        <p:sp>
          <p:nvSpPr>
            <p:cNvPr id="137" name="TextBox 25"/>
            <p:cNvSpPr txBox="1"/>
            <p:nvPr/>
          </p:nvSpPr>
          <p:spPr>
            <a:xfrm>
              <a:off x="3480470" y="1666931"/>
              <a:ext cx="373380" cy="139364"/>
            </a:xfrm>
            <a:prstGeom prst="rect">
              <a:avLst/>
            </a:prstGeom>
            <a:noFill/>
          </p:spPr>
          <p:txBody>
            <a:bodyPr wrap="square" rtlCol="0">
              <a:spAutoFit/>
            </a:bodyPr>
            <a:lstStyle/>
            <a:p>
              <a:pPr algn="ctr"/>
              <a:r>
                <a:rPr lang="zh-CN" altLang="en-US" sz="900" dirty="0">
                  <a:latin typeface="微软雅黑" panose="020B0503020204020204" pitchFamily="34" charset="-122"/>
                  <a:ea typeface="微软雅黑" panose="020B0503020204020204" pitchFamily="34" charset="-122"/>
                </a:rPr>
                <a:t>肿瘤科</a:t>
              </a:r>
            </a:p>
          </p:txBody>
        </p:sp>
      </p:grpSp>
      <p:grpSp>
        <p:nvGrpSpPr>
          <p:cNvPr id="138" name="组 137"/>
          <p:cNvGrpSpPr/>
          <p:nvPr/>
        </p:nvGrpSpPr>
        <p:grpSpPr>
          <a:xfrm>
            <a:off x="6896735" y="965200"/>
            <a:ext cx="707390" cy="681990"/>
            <a:chOff x="4067048" y="1502223"/>
            <a:chExt cx="373380" cy="413472"/>
          </a:xfrm>
        </p:grpSpPr>
        <p:sp>
          <p:nvSpPr>
            <p:cNvPr id="139" name="Freeform 7"/>
            <p:cNvSpPr>
              <a:spLocks noEditPoints="1"/>
            </p:cNvSpPr>
            <p:nvPr/>
          </p:nvSpPr>
          <p:spPr bwMode="auto">
            <a:xfrm>
              <a:off x="4130862" y="1502223"/>
              <a:ext cx="242480" cy="413472"/>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rgbClr val="0079FF"/>
            </a:solidFill>
            <a:ln>
              <a:noFill/>
            </a:ln>
          </p:spPr>
          <p:txBody>
            <a:bodyPr vert="horz" wrap="square" lIns="91440" tIns="45720" rIns="91440" bIns="45720" numCol="1" anchor="t" anchorCtr="0" compatLnSpc="1"/>
            <a:lstStyle/>
            <a:p>
              <a:endParaRPr lang="en-US" sz="1600" b="1" dirty="0">
                <a:solidFill>
                  <a:schemeClr val="tx1">
                    <a:lumMod val="65000"/>
                    <a:lumOff val="35000"/>
                  </a:schemeClr>
                </a:solidFill>
                <a:ea typeface="Roboto" panose="02000000000000000000" pitchFamily="2" charset="0"/>
              </a:endParaRPr>
            </a:p>
          </p:txBody>
        </p:sp>
        <p:sp>
          <p:nvSpPr>
            <p:cNvPr id="140" name="TextBox 28"/>
            <p:cNvSpPr txBox="1"/>
            <p:nvPr/>
          </p:nvSpPr>
          <p:spPr>
            <a:xfrm>
              <a:off x="4067048" y="1537271"/>
              <a:ext cx="373380" cy="139364"/>
            </a:xfrm>
            <a:prstGeom prst="rect">
              <a:avLst/>
            </a:prstGeom>
            <a:noFill/>
          </p:spPr>
          <p:txBody>
            <a:bodyPr wrap="square" rtlCol="0">
              <a:spAutoFit/>
            </a:bodyPr>
            <a:lstStyle/>
            <a:p>
              <a:pPr algn="ctr"/>
              <a:r>
                <a:rPr lang="zh-CN" altLang="en-US" sz="900" dirty="0">
                  <a:latin typeface="微软雅黑" panose="020B0503020204020204" pitchFamily="34" charset="-122"/>
                  <a:ea typeface="微软雅黑" panose="020B0503020204020204" pitchFamily="34" charset="-122"/>
                </a:rPr>
                <a:t>皮肤科</a:t>
              </a:r>
            </a:p>
          </p:txBody>
        </p:sp>
      </p:grpSp>
      <p:grpSp>
        <p:nvGrpSpPr>
          <p:cNvPr id="141" name="Group 19"/>
          <p:cNvGrpSpPr/>
          <p:nvPr/>
        </p:nvGrpSpPr>
        <p:grpSpPr bwMode="auto">
          <a:xfrm flipH="1">
            <a:off x="1155065" y="2763520"/>
            <a:ext cx="8352790" cy="2132330"/>
            <a:chOff x="975" y="255"/>
            <a:chExt cx="3447" cy="4065"/>
          </a:xfrm>
        </p:grpSpPr>
        <p:grpSp>
          <p:nvGrpSpPr>
            <p:cNvPr id="142" name="Group 20"/>
            <p:cNvGrpSpPr/>
            <p:nvPr/>
          </p:nvGrpSpPr>
          <p:grpSpPr bwMode="auto">
            <a:xfrm>
              <a:off x="975" y="283"/>
              <a:ext cx="3447" cy="4037"/>
              <a:chOff x="975" y="300"/>
              <a:chExt cx="3447" cy="4037"/>
            </a:xfrm>
          </p:grpSpPr>
          <p:pic>
            <p:nvPicPr>
              <p:cNvPr id="144" name="Picture 21" descr="T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45" name="Picture 22" descr="T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43" name="Picture 23" descr="T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75" y="255"/>
              <a:ext cx="3447" cy="4065"/>
            </a:xfrm>
            <a:prstGeom prst="rect">
              <a:avLst/>
            </a:prstGeom>
            <a:noFill/>
            <a:extLst>
              <a:ext uri="{909E8E84-426E-40DD-AFC4-6F175D3DCCD1}">
                <a14:hiddenFill xmlns:a14="http://schemas.microsoft.com/office/drawing/2010/main">
                  <a:solidFill>
                    <a:srgbClr val="FFFFFF"/>
                  </a:solidFill>
                </a14:hiddenFill>
              </a:ext>
            </a:extLst>
          </p:spPr>
        </p:pic>
      </p:grpSp>
      <p:sp>
        <p:nvSpPr>
          <p:cNvPr id="146" name="文本框 32"/>
          <p:cNvSpPr txBox="1"/>
          <p:nvPr/>
        </p:nvSpPr>
        <p:spPr>
          <a:xfrm>
            <a:off x="3073085" y="3119300"/>
            <a:ext cx="1402080" cy="410845"/>
          </a:xfrm>
          <a:prstGeom prst="rect">
            <a:avLst/>
          </a:prstGeom>
          <a:noFill/>
        </p:spPr>
        <p:txBody>
          <a:bodyPr wrap="none" rtlCol="0">
            <a:spAutoFit/>
          </a:bodyPr>
          <a:lstStyle/>
          <a:p>
            <a:pPr algn="ctr" defTabSz="685800">
              <a:lnSpc>
                <a:spcPct val="130000"/>
              </a:lnSpc>
              <a:defRPr/>
            </a:pPr>
            <a:r>
              <a:rPr lang="zh-CN" altLang="en-US" sz="1600" b="1" kern="1100" dirty="0">
                <a:solidFill>
                  <a:srgbClr val="FFFFFF"/>
                </a:solidFill>
                <a:latin typeface="微软雅黑" panose="020B0503020204020204" pitchFamily="34" charset="-122"/>
                <a:ea typeface="微软雅黑" panose="020B0503020204020204" pitchFamily="34" charset="-122"/>
              </a:rPr>
              <a:t>产品总体介绍</a:t>
            </a:r>
            <a:endParaRPr kumimoji="1" lang="zh-CN" altLang="en-US" sz="1600" b="1" kern="1100" dirty="0">
              <a:solidFill>
                <a:srgbClr val="FFFFFF"/>
              </a:solidFill>
              <a:latin typeface="微软雅黑" panose="020B0503020204020204" pitchFamily="34" charset="-122"/>
              <a:ea typeface="微软雅黑" panose="020B0503020204020204" pitchFamily="34" charset="-122"/>
            </a:endParaRPr>
          </a:p>
        </p:txBody>
      </p:sp>
      <p:sp>
        <p:nvSpPr>
          <p:cNvPr id="147" name="Text Box 11"/>
          <p:cNvSpPr txBox="1">
            <a:spLocks noChangeArrowheads="1"/>
          </p:cNvSpPr>
          <p:nvPr/>
        </p:nvSpPr>
        <p:spPr bwMode="auto">
          <a:xfrm>
            <a:off x="3073400" y="3453765"/>
            <a:ext cx="4898390" cy="1116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indent="0" algn="just" defTabSz="685800" fontAlgn="auto">
              <a:lnSpc>
                <a:spcPts val="2000"/>
              </a:lnSpc>
              <a:buClr>
                <a:srgbClr val="0070C0"/>
              </a:buClr>
            </a:pPr>
            <a:r>
              <a:rPr lang="zh-CN" altLang="en-US" sz="1600" dirty="0">
                <a:solidFill>
                  <a:srgbClr val="FFFFFF"/>
                </a:solidFill>
                <a:latin typeface="微软雅黑" panose="020B0503020204020204" pitchFamily="34" charset="-122"/>
                <a:ea typeface="微软雅黑" panose="020B0503020204020204" pitchFamily="34" charset="-122"/>
              </a:rPr>
              <a:t>本项目将会打造一个就医问诊领域的垂直领域搜索引擎。本引擎可以分析医疗数据与患者给出的复杂的不适症状，结合先进的AI技术，更加精确地分析出可能的病因、药物与治疗方案。</a:t>
            </a:r>
          </a:p>
        </p:txBody>
      </p:sp>
      <p:grpSp>
        <p:nvGrpSpPr>
          <p:cNvPr id="116" name="组 60"/>
          <p:cNvGrpSpPr>
            <a:grpSpLocks noChangeAspect="1"/>
          </p:cNvGrpSpPr>
          <p:nvPr/>
        </p:nvGrpSpPr>
        <p:grpSpPr>
          <a:xfrm>
            <a:off x="1939980" y="2002478"/>
            <a:ext cx="360000" cy="139654"/>
            <a:chOff x="4041159" y="1376400"/>
            <a:chExt cx="612485" cy="237600"/>
          </a:xfrm>
        </p:grpSpPr>
        <p:sp>
          <p:nvSpPr>
            <p:cNvPr id="148" name="燕尾形 147"/>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9" name="燕尾形 148"/>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0" name="燕尾形 149"/>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1" name="燕尾形 150"/>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2" name="燕尾形 151"/>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116"/>
                                        </p:tgtEl>
                                        <p:attrNameLst>
                                          <p:attrName>style.visibility</p:attrName>
                                        </p:attrNameLst>
                                      </p:cBhvr>
                                      <p:to>
                                        <p:strVal val="visible"/>
                                      </p:to>
                                    </p:set>
                                    <p:anim calcmode="lin" valueType="num">
                                      <p:cBhvr additive="base">
                                        <p:cTn id="7" dur="500"/>
                                        <p:tgtEl>
                                          <p:spTgt spid="116"/>
                                        </p:tgtEl>
                                        <p:attrNameLst>
                                          <p:attrName>ppt_x</p:attrName>
                                        </p:attrNameLst>
                                      </p:cBhvr>
                                      <p:tavLst>
                                        <p:tav tm="0">
                                          <p:val>
                                            <p:strVal val="#ppt_x-#ppt_w*1.125000"/>
                                          </p:val>
                                        </p:tav>
                                        <p:tav tm="100000">
                                          <p:val>
                                            <p:strVal val="#ppt_x"/>
                                          </p:val>
                                        </p:tav>
                                      </p:tavLst>
                                    </p:anim>
                                    <p:animEffect transition="in" filter="wipe(right)">
                                      <p:cBhvr>
                                        <p:cTn id="8" dur="500"/>
                                        <p:tgtEl>
                                          <p:spTgt spid="116"/>
                                        </p:tgtEl>
                                      </p:cBhvr>
                                    </p:animEffect>
                                  </p:childTnLst>
                                </p:cTn>
                              </p:par>
                            </p:childTnLst>
                          </p:cTn>
                        </p:par>
                        <p:par>
                          <p:cTn id="9" fill="hold">
                            <p:stCondLst>
                              <p:cond delay="500"/>
                            </p:stCondLst>
                            <p:childTnLst>
                              <p:par>
                                <p:cTn id="10" presetID="22" presetClass="entr" presetSubtype="8" repeatCount="4000" fill="hold" nodeType="afterEffect">
                                  <p:stCondLst>
                                    <p:cond delay="0"/>
                                  </p:stCondLst>
                                  <p:childTnLst>
                                    <p:set>
                                      <p:cBhvr>
                                        <p:cTn id="11" dur="1" fill="hold">
                                          <p:stCondLst>
                                            <p:cond delay="0"/>
                                          </p:stCondLst>
                                        </p:cTn>
                                        <p:tgtEl>
                                          <p:spTgt spid="116"/>
                                        </p:tgtEl>
                                        <p:attrNameLst>
                                          <p:attrName>style.visibility</p:attrName>
                                        </p:attrNameLst>
                                      </p:cBhvr>
                                      <p:to>
                                        <p:strVal val="visible"/>
                                      </p:to>
                                    </p:set>
                                    <p:animEffect transition="in" filter="wipe(left)">
                                      <p:cBhvr>
                                        <p:cTn id="12" dur="200"/>
                                        <p:tgtEl>
                                          <p:spTgt spid="116"/>
                                        </p:tgtEl>
                                      </p:cBhvr>
                                    </p:animEffect>
                                  </p:childTnLst>
                                </p:cTn>
                              </p:par>
                            </p:childTnLst>
                          </p:cTn>
                        </p:par>
                        <p:par>
                          <p:cTn id="13" fill="hold">
                            <p:stCondLst>
                              <p:cond delay="1000"/>
                            </p:stCondLst>
                            <p:childTnLst>
                              <p:par>
                                <p:cTn id="14" presetID="55" presetClass="entr" presetSubtype="0" fill="hold" grpId="0" nodeType="afterEffect">
                                  <p:stCondLst>
                                    <p:cond delay="0"/>
                                  </p:stCondLst>
                                  <p:childTnLst>
                                    <p:set>
                                      <p:cBhvr>
                                        <p:cTn id="15" dur="1" fill="hold">
                                          <p:stCondLst>
                                            <p:cond delay="0"/>
                                          </p:stCondLst>
                                        </p:cTn>
                                        <p:tgtEl>
                                          <p:spTgt spid="117"/>
                                        </p:tgtEl>
                                        <p:attrNameLst>
                                          <p:attrName>style.visibility</p:attrName>
                                        </p:attrNameLst>
                                      </p:cBhvr>
                                      <p:to>
                                        <p:strVal val="visible"/>
                                      </p:to>
                                    </p:set>
                                    <p:anim calcmode="lin" valueType="num">
                                      <p:cBhvr>
                                        <p:cTn id="16" dur="1000" fill="hold"/>
                                        <p:tgtEl>
                                          <p:spTgt spid="117"/>
                                        </p:tgtEl>
                                        <p:attrNameLst>
                                          <p:attrName>ppt_w</p:attrName>
                                        </p:attrNameLst>
                                      </p:cBhvr>
                                      <p:tavLst>
                                        <p:tav tm="0">
                                          <p:val>
                                            <p:strVal val="#ppt_w*0.70"/>
                                          </p:val>
                                        </p:tav>
                                        <p:tav tm="100000">
                                          <p:val>
                                            <p:strVal val="#ppt_w"/>
                                          </p:val>
                                        </p:tav>
                                      </p:tavLst>
                                    </p:anim>
                                    <p:anim calcmode="lin" valueType="num">
                                      <p:cBhvr>
                                        <p:cTn id="17" dur="1000" fill="hold"/>
                                        <p:tgtEl>
                                          <p:spTgt spid="117"/>
                                        </p:tgtEl>
                                        <p:attrNameLst>
                                          <p:attrName>ppt_h</p:attrName>
                                        </p:attrNameLst>
                                      </p:cBhvr>
                                      <p:tavLst>
                                        <p:tav tm="0">
                                          <p:val>
                                            <p:strVal val="#ppt_h"/>
                                          </p:val>
                                        </p:tav>
                                        <p:tav tm="100000">
                                          <p:val>
                                            <p:strVal val="#ppt_h"/>
                                          </p:val>
                                        </p:tav>
                                      </p:tavLst>
                                    </p:anim>
                                    <p:animEffect transition="in" filter="fade">
                                      <p:cBhvr>
                                        <p:cTn id="18" dur="1000"/>
                                        <p:tgtEl>
                                          <p:spTgt spid="117"/>
                                        </p:tgtEl>
                                      </p:cBhvr>
                                    </p:animEffect>
                                  </p:childTnLst>
                                </p:cTn>
                              </p:par>
                              <p:par>
                                <p:cTn id="19" presetID="55" presetClass="entr" presetSubtype="0" fill="hold" grpId="0" nodeType="withEffect">
                                  <p:stCondLst>
                                    <p:cond delay="300"/>
                                  </p:stCondLst>
                                  <p:childTnLst>
                                    <p:set>
                                      <p:cBhvr>
                                        <p:cTn id="20" dur="1" fill="hold">
                                          <p:stCondLst>
                                            <p:cond delay="0"/>
                                          </p:stCondLst>
                                        </p:cTn>
                                        <p:tgtEl>
                                          <p:spTgt spid="118"/>
                                        </p:tgtEl>
                                        <p:attrNameLst>
                                          <p:attrName>style.visibility</p:attrName>
                                        </p:attrNameLst>
                                      </p:cBhvr>
                                      <p:to>
                                        <p:strVal val="visible"/>
                                      </p:to>
                                    </p:set>
                                    <p:anim calcmode="lin" valueType="num">
                                      <p:cBhvr>
                                        <p:cTn id="21" dur="1000" fill="hold"/>
                                        <p:tgtEl>
                                          <p:spTgt spid="118"/>
                                        </p:tgtEl>
                                        <p:attrNameLst>
                                          <p:attrName>ppt_w</p:attrName>
                                        </p:attrNameLst>
                                      </p:cBhvr>
                                      <p:tavLst>
                                        <p:tav tm="0">
                                          <p:val>
                                            <p:strVal val="#ppt_w*0.70"/>
                                          </p:val>
                                        </p:tav>
                                        <p:tav tm="100000">
                                          <p:val>
                                            <p:strVal val="#ppt_w"/>
                                          </p:val>
                                        </p:tav>
                                      </p:tavLst>
                                    </p:anim>
                                    <p:anim calcmode="lin" valueType="num">
                                      <p:cBhvr>
                                        <p:cTn id="22" dur="1000" fill="hold"/>
                                        <p:tgtEl>
                                          <p:spTgt spid="118"/>
                                        </p:tgtEl>
                                        <p:attrNameLst>
                                          <p:attrName>ppt_h</p:attrName>
                                        </p:attrNameLst>
                                      </p:cBhvr>
                                      <p:tavLst>
                                        <p:tav tm="0">
                                          <p:val>
                                            <p:strVal val="#ppt_h"/>
                                          </p:val>
                                        </p:tav>
                                        <p:tav tm="100000">
                                          <p:val>
                                            <p:strVal val="#ppt_h"/>
                                          </p:val>
                                        </p:tav>
                                      </p:tavLst>
                                    </p:anim>
                                    <p:animEffect transition="in" filter="fade">
                                      <p:cBhvr>
                                        <p:cTn id="23" dur="1000"/>
                                        <p:tgtEl>
                                          <p:spTgt spid="118"/>
                                        </p:tgtEl>
                                      </p:cBhvr>
                                    </p:animEffect>
                                  </p:childTnLst>
                                </p:cTn>
                              </p:par>
                              <p:par>
                                <p:cTn id="24" presetID="55" presetClass="entr" presetSubtype="0" fill="hold" grpId="0" nodeType="withEffect">
                                  <p:stCondLst>
                                    <p:cond delay="900"/>
                                  </p:stCondLst>
                                  <p:childTnLst>
                                    <p:set>
                                      <p:cBhvr>
                                        <p:cTn id="25" dur="1" fill="hold">
                                          <p:stCondLst>
                                            <p:cond delay="0"/>
                                          </p:stCondLst>
                                        </p:cTn>
                                        <p:tgtEl>
                                          <p:spTgt spid="119"/>
                                        </p:tgtEl>
                                        <p:attrNameLst>
                                          <p:attrName>style.visibility</p:attrName>
                                        </p:attrNameLst>
                                      </p:cBhvr>
                                      <p:to>
                                        <p:strVal val="visible"/>
                                      </p:to>
                                    </p:set>
                                    <p:anim calcmode="lin" valueType="num">
                                      <p:cBhvr>
                                        <p:cTn id="26" dur="1000" fill="hold"/>
                                        <p:tgtEl>
                                          <p:spTgt spid="119"/>
                                        </p:tgtEl>
                                        <p:attrNameLst>
                                          <p:attrName>ppt_w</p:attrName>
                                        </p:attrNameLst>
                                      </p:cBhvr>
                                      <p:tavLst>
                                        <p:tav tm="0">
                                          <p:val>
                                            <p:strVal val="#ppt_w*0.70"/>
                                          </p:val>
                                        </p:tav>
                                        <p:tav tm="100000">
                                          <p:val>
                                            <p:strVal val="#ppt_w"/>
                                          </p:val>
                                        </p:tav>
                                      </p:tavLst>
                                    </p:anim>
                                    <p:anim calcmode="lin" valueType="num">
                                      <p:cBhvr>
                                        <p:cTn id="27" dur="1000" fill="hold"/>
                                        <p:tgtEl>
                                          <p:spTgt spid="119"/>
                                        </p:tgtEl>
                                        <p:attrNameLst>
                                          <p:attrName>ppt_h</p:attrName>
                                        </p:attrNameLst>
                                      </p:cBhvr>
                                      <p:tavLst>
                                        <p:tav tm="0">
                                          <p:val>
                                            <p:strVal val="#ppt_h"/>
                                          </p:val>
                                        </p:tav>
                                        <p:tav tm="100000">
                                          <p:val>
                                            <p:strVal val="#ppt_h"/>
                                          </p:val>
                                        </p:tav>
                                      </p:tavLst>
                                    </p:anim>
                                    <p:animEffect transition="in" filter="fade">
                                      <p:cBhvr>
                                        <p:cTn id="28" dur="1000"/>
                                        <p:tgtEl>
                                          <p:spTgt spid="119"/>
                                        </p:tgtEl>
                                      </p:cBhvr>
                                    </p:animEffect>
                                  </p:childTnLst>
                                </p:cTn>
                              </p:par>
                              <p:par>
                                <p:cTn id="29" presetID="55" presetClass="entr" presetSubtype="0" fill="hold" grpId="0" nodeType="withEffect">
                                  <p:stCondLst>
                                    <p:cond delay="1200"/>
                                  </p:stCondLst>
                                  <p:childTnLst>
                                    <p:set>
                                      <p:cBhvr>
                                        <p:cTn id="30" dur="1" fill="hold">
                                          <p:stCondLst>
                                            <p:cond delay="0"/>
                                          </p:stCondLst>
                                        </p:cTn>
                                        <p:tgtEl>
                                          <p:spTgt spid="120"/>
                                        </p:tgtEl>
                                        <p:attrNameLst>
                                          <p:attrName>style.visibility</p:attrName>
                                        </p:attrNameLst>
                                      </p:cBhvr>
                                      <p:to>
                                        <p:strVal val="visible"/>
                                      </p:to>
                                    </p:set>
                                    <p:anim calcmode="lin" valueType="num">
                                      <p:cBhvr>
                                        <p:cTn id="31" dur="1000" fill="hold"/>
                                        <p:tgtEl>
                                          <p:spTgt spid="120"/>
                                        </p:tgtEl>
                                        <p:attrNameLst>
                                          <p:attrName>ppt_w</p:attrName>
                                        </p:attrNameLst>
                                      </p:cBhvr>
                                      <p:tavLst>
                                        <p:tav tm="0">
                                          <p:val>
                                            <p:strVal val="#ppt_w*0.70"/>
                                          </p:val>
                                        </p:tav>
                                        <p:tav tm="100000">
                                          <p:val>
                                            <p:strVal val="#ppt_w"/>
                                          </p:val>
                                        </p:tav>
                                      </p:tavLst>
                                    </p:anim>
                                    <p:anim calcmode="lin" valueType="num">
                                      <p:cBhvr>
                                        <p:cTn id="32" dur="1000" fill="hold"/>
                                        <p:tgtEl>
                                          <p:spTgt spid="120"/>
                                        </p:tgtEl>
                                        <p:attrNameLst>
                                          <p:attrName>ppt_h</p:attrName>
                                        </p:attrNameLst>
                                      </p:cBhvr>
                                      <p:tavLst>
                                        <p:tav tm="0">
                                          <p:val>
                                            <p:strVal val="#ppt_h"/>
                                          </p:val>
                                        </p:tav>
                                        <p:tav tm="100000">
                                          <p:val>
                                            <p:strVal val="#ppt_h"/>
                                          </p:val>
                                        </p:tav>
                                      </p:tavLst>
                                    </p:anim>
                                    <p:animEffect transition="in" filter="fade">
                                      <p:cBhvr>
                                        <p:cTn id="33" dur="1000"/>
                                        <p:tgtEl>
                                          <p:spTgt spid="120"/>
                                        </p:tgtEl>
                                      </p:cBhvr>
                                    </p:animEffect>
                                  </p:childTnLst>
                                </p:cTn>
                              </p:par>
                              <p:par>
                                <p:cTn id="34" presetID="55" presetClass="entr" presetSubtype="0" fill="hold" grpId="0" nodeType="withEffect">
                                  <p:stCondLst>
                                    <p:cond delay="600"/>
                                  </p:stCondLst>
                                  <p:childTnLst>
                                    <p:set>
                                      <p:cBhvr>
                                        <p:cTn id="35" dur="1" fill="hold">
                                          <p:stCondLst>
                                            <p:cond delay="0"/>
                                          </p:stCondLst>
                                        </p:cTn>
                                        <p:tgtEl>
                                          <p:spTgt spid="121"/>
                                        </p:tgtEl>
                                        <p:attrNameLst>
                                          <p:attrName>style.visibility</p:attrName>
                                        </p:attrNameLst>
                                      </p:cBhvr>
                                      <p:to>
                                        <p:strVal val="visible"/>
                                      </p:to>
                                    </p:set>
                                    <p:anim calcmode="lin" valueType="num">
                                      <p:cBhvr>
                                        <p:cTn id="36" dur="1000" fill="hold"/>
                                        <p:tgtEl>
                                          <p:spTgt spid="121"/>
                                        </p:tgtEl>
                                        <p:attrNameLst>
                                          <p:attrName>ppt_w</p:attrName>
                                        </p:attrNameLst>
                                      </p:cBhvr>
                                      <p:tavLst>
                                        <p:tav tm="0">
                                          <p:val>
                                            <p:strVal val="#ppt_w*0.70"/>
                                          </p:val>
                                        </p:tav>
                                        <p:tav tm="100000">
                                          <p:val>
                                            <p:strVal val="#ppt_w"/>
                                          </p:val>
                                        </p:tav>
                                      </p:tavLst>
                                    </p:anim>
                                    <p:anim calcmode="lin" valueType="num">
                                      <p:cBhvr>
                                        <p:cTn id="37" dur="1000" fill="hold"/>
                                        <p:tgtEl>
                                          <p:spTgt spid="121"/>
                                        </p:tgtEl>
                                        <p:attrNameLst>
                                          <p:attrName>ppt_h</p:attrName>
                                        </p:attrNameLst>
                                      </p:cBhvr>
                                      <p:tavLst>
                                        <p:tav tm="0">
                                          <p:val>
                                            <p:strVal val="#ppt_h"/>
                                          </p:val>
                                        </p:tav>
                                        <p:tav tm="100000">
                                          <p:val>
                                            <p:strVal val="#ppt_h"/>
                                          </p:val>
                                        </p:tav>
                                      </p:tavLst>
                                    </p:anim>
                                    <p:animEffect transition="in" filter="fade">
                                      <p:cBhvr>
                                        <p:cTn id="38" dur="1000"/>
                                        <p:tgtEl>
                                          <p:spTgt spid="121"/>
                                        </p:tgtEl>
                                      </p:cBhvr>
                                    </p:animEffect>
                                  </p:childTnLst>
                                </p:cTn>
                              </p:par>
                              <p:par>
                                <p:cTn id="39" presetID="55" presetClass="entr" presetSubtype="0" fill="hold" grpId="0" nodeType="withEffect">
                                  <p:stCondLst>
                                    <p:cond delay="1400"/>
                                  </p:stCondLst>
                                  <p:childTnLst>
                                    <p:set>
                                      <p:cBhvr>
                                        <p:cTn id="40" dur="1" fill="hold">
                                          <p:stCondLst>
                                            <p:cond delay="0"/>
                                          </p:stCondLst>
                                        </p:cTn>
                                        <p:tgtEl>
                                          <p:spTgt spid="122"/>
                                        </p:tgtEl>
                                        <p:attrNameLst>
                                          <p:attrName>style.visibility</p:attrName>
                                        </p:attrNameLst>
                                      </p:cBhvr>
                                      <p:to>
                                        <p:strVal val="visible"/>
                                      </p:to>
                                    </p:set>
                                    <p:anim calcmode="lin" valueType="num">
                                      <p:cBhvr>
                                        <p:cTn id="41" dur="1000" fill="hold"/>
                                        <p:tgtEl>
                                          <p:spTgt spid="122"/>
                                        </p:tgtEl>
                                        <p:attrNameLst>
                                          <p:attrName>ppt_w</p:attrName>
                                        </p:attrNameLst>
                                      </p:cBhvr>
                                      <p:tavLst>
                                        <p:tav tm="0">
                                          <p:val>
                                            <p:strVal val="#ppt_w*0.70"/>
                                          </p:val>
                                        </p:tav>
                                        <p:tav tm="100000">
                                          <p:val>
                                            <p:strVal val="#ppt_w"/>
                                          </p:val>
                                        </p:tav>
                                      </p:tavLst>
                                    </p:anim>
                                    <p:anim calcmode="lin" valueType="num">
                                      <p:cBhvr>
                                        <p:cTn id="42" dur="1000" fill="hold"/>
                                        <p:tgtEl>
                                          <p:spTgt spid="122"/>
                                        </p:tgtEl>
                                        <p:attrNameLst>
                                          <p:attrName>ppt_h</p:attrName>
                                        </p:attrNameLst>
                                      </p:cBhvr>
                                      <p:tavLst>
                                        <p:tav tm="0">
                                          <p:val>
                                            <p:strVal val="#ppt_h"/>
                                          </p:val>
                                        </p:tav>
                                        <p:tav tm="100000">
                                          <p:val>
                                            <p:strVal val="#ppt_h"/>
                                          </p:val>
                                        </p:tav>
                                      </p:tavLst>
                                    </p:anim>
                                    <p:animEffect transition="in" filter="fade">
                                      <p:cBhvr>
                                        <p:cTn id="43" dur="1000"/>
                                        <p:tgtEl>
                                          <p:spTgt spid="122"/>
                                        </p:tgtEl>
                                      </p:cBhvr>
                                    </p:animEffect>
                                  </p:childTnLst>
                                </p:cTn>
                              </p:par>
                            </p:childTnLst>
                          </p:cTn>
                        </p:par>
                        <p:par>
                          <p:cTn id="44" fill="hold">
                            <p:stCondLst>
                              <p:cond delay="2000"/>
                            </p:stCondLst>
                            <p:childTnLst>
                              <p:par>
                                <p:cTn id="45" presetID="47" presetClass="entr" presetSubtype="0" fill="hold" nodeType="afterEffect">
                                  <p:stCondLst>
                                    <p:cond delay="0"/>
                                  </p:stCondLst>
                                  <p:childTnLst>
                                    <p:set>
                                      <p:cBhvr>
                                        <p:cTn id="46" dur="1" fill="hold">
                                          <p:stCondLst>
                                            <p:cond delay="0"/>
                                          </p:stCondLst>
                                        </p:cTn>
                                        <p:tgtEl>
                                          <p:spTgt spid="123"/>
                                        </p:tgtEl>
                                        <p:attrNameLst>
                                          <p:attrName>style.visibility</p:attrName>
                                        </p:attrNameLst>
                                      </p:cBhvr>
                                      <p:to>
                                        <p:strVal val="visible"/>
                                      </p:to>
                                    </p:set>
                                    <p:animEffect transition="in" filter="fade">
                                      <p:cBhvr>
                                        <p:cTn id="47" dur="1000"/>
                                        <p:tgtEl>
                                          <p:spTgt spid="123"/>
                                        </p:tgtEl>
                                      </p:cBhvr>
                                    </p:animEffect>
                                    <p:anim calcmode="lin" valueType="num">
                                      <p:cBhvr>
                                        <p:cTn id="48" dur="1000" fill="hold"/>
                                        <p:tgtEl>
                                          <p:spTgt spid="123"/>
                                        </p:tgtEl>
                                        <p:attrNameLst>
                                          <p:attrName>ppt_x</p:attrName>
                                        </p:attrNameLst>
                                      </p:cBhvr>
                                      <p:tavLst>
                                        <p:tav tm="0">
                                          <p:val>
                                            <p:strVal val="#ppt_x"/>
                                          </p:val>
                                        </p:tav>
                                        <p:tav tm="100000">
                                          <p:val>
                                            <p:strVal val="#ppt_x"/>
                                          </p:val>
                                        </p:tav>
                                      </p:tavLst>
                                    </p:anim>
                                    <p:anim calcmode="lin" valueType="num">
                                      <p:cBhvr>
                                        <p:cTn id="49" dur="1000" fill="hold"/>
                                        <p:tgtEl>
                                          <p:spTgt spid="123"/>
                                        </p:tgtEl>
                                        <p:attrNameLst>
                                          <p:attrName>ppt_y</p:attrName>
                                        </p:attrNameLst>
                                      </p:cBhvr>
                                      <p:tavLst>
                                        <p:tav tm="0">
                                          <p:val>
                                            <p:strVal val="#ppt_y-.1"/>
                                          </p:val>
                                        </p:tav>
                                        <p:tav tm="100000">
                                          <p:val>
                                            <p:strVal val="#ppt_y"/>
                                          </p:val>
                                        </p:tav>
                                      </p:tavLst>
                                    </p:anim>
                                  </p:childTnLst>
                                </p:cTn>
                              </p:par>
                              <p:par>
                                <p:cTn id="50" presetID="47" presetClass="entr" presetSubtype="0" fill="hold" nodeType="withEffect">
                                  <p:stCondLst>
                                    <p:cond delay="200"/>
                                  </p:stCondLst>
                                  <p:childTnLst>
                                    <p:set>
                                      <p:cBhvr>
                                        <p:cTn id="51" dur="1" fill="hold">
                                          <p:stCondLst>
                                            <p:cond delay="0"/>
                                          </p:stCondLst>
                                        </p:cTn>
                                        <p:tgtEl>
                                          <p:spTgt spid="126"/>
                                        </p:tgtEl>
                                        <p:attrNameLst>
                                          <p:attrName>style.visibility</p:attrName>
                                        </p:attrNameLst>
                                      </p:cBhvr>
                                      <p:to>
                                        <p:strVal val="visible"/>
                                      </p:to>
                                    </p:set>
                                    <p:animEffect transition="in" filter="fade">
                                      <p:cBhvr>
                                        <p:cTn id="52" dur="1000"/>
                                        <p:tgtEl>
                                          <p:spTgt spid="126"/>
                                        </p:tgtEl>
                                      </p:cBhvr>
                                    </p:animEffect>
                                    <p:anim calcmode="lin" valueType="num">
                                      <p:cBhvr>
                                        <p:cTn id="53" dur="1000" fill="hold"/>
                                        <p:tgtEl>
                                          <p:spTgt spid="126"/>
                                        </p:tgtEl>
                                        <p:attrNameLst>
                                          <p:attrName>ppt_x</p:attrName>
                                        </p:attrNameLst>
                                      </p:cBhvr>
                                      <p:tavLst>
                                        <p:tav tm="0">
                                          <p:val>
                                            <p:strVal val="#ppt_x"/>
                                          </p:val>
                                        </p:tav>
                                        <p:tav tm="100000">
                                          <p:val>
                                            <p:strVal val="#ppt_x"/>
                                          </p:val>
                                        </p:tav>
                                      </p:tavLst>
                                    </p:anim>
                                    <p:anim calcmode="lin" valueType="num">
                                      <p:cBhvr>
                                        <p:cTn id="54" dur="1000" fill="hold"/>
                                        <p:tgtEl>
                                          <p:spTgt spid="126"/>
                                        </p:tgtEl>
                                        <p:attrNameLst>
                                          <p:attrName>ppt_y</p:attrName>
                                        </p:attrNameLst>
                                      </p:cBhvr>
                                      <p:tavLst>
                                        <p:tav tm="0">
                                          <p:val>
                                            <p:strVal val="#ppt_y-.1"/>
                                          </p:val>
                                        </p:tav>
                                        <p:tav tm="100000">
                                          <p:val>
                                            <p:strVal val="#ppt_y"/>
                                          </p:val>
                                        </p:tav>
                                      </p:tavLst>
                                    </p:anim>
                                  </p:childTnLst>
                                </p:cTn>
                              </p:par>
                              <p:par>
                                <p:cTn id="55" presetID="47" presetClass="entr" presetSubtype="0" fill="hold" nodeType="withEffect">
                                  <p:stCondLst>
                                    <p:cond delay="800"/>
                                  </p:stCondLst>
                                  <p:childTnLst>
                                    <p:set>
                                      <p:cBhvr>
                                        <p:cTn id="56" dur="1" fill="hold">
                                          <p:stCondLst>
                                            <p:cond delay="0"/>
                                          </p:stCondLst>
                                        </p:cTn>
                                        <p:tgtEl>
                                          <p:spTgt spid="129"/>
                                        </p:tgtEl>
                                        <p:attrNameLst>
                                          <p:attrName>style.visibility</p:attrName>
                                        </p:attrNameLst>
                                      </p:cBhvr>
                                      <p:to>
                                        <p:strVal val="visible"/>
                                      </p:to>
                                    </p:set>
                                    <p:animEffect transition="in" filter="fade">
                                      <p:cBhvr>
                                        <p:cTn id="57" dur="1000"/>
                                        <p:tgtEl>
                                          <p:spTgt spid="129"/>
                                        </p:tgtEl>
                                      </p:cBhvr>
                                    </p:animEffect>
                                    <p:anim calcmode="lin" valueType="num">
                                      <p:cBhvr>
                                        <p:cTn id="58" dur="1000" fill="hold"/>
                                        <p:tgtEl>
                                          <p:spTgt spid="129"/>
                                        </p:tgtEl>
                                        <p:attrNameLst>
                                          <p:attrName>ppt_x</p:attrName>
                                        </p:attrNameLst>
                                      </p:cBhvr>
                                      <p:tavLst>
                                        <p:tav tm="0">
                                          <p:val>
                                            <p:strVal val="#ppt_x"/>
                                          </p:val>
                                        </p:tav>
                                        <p:tav tm="100000">
                                          <p:val>
                                            <p:strVal val="#ppt_x"/>
                                          </p:val>
                                        </p:tav>
                                      </p:tavLst>
                                    </p:anim>
                                    <p:anim calcmode="lin" valueType="num">
                                      <p:cBhvr>
                                        <p:cTn id="59" dur="1000" fill="hold"/>
                                        <p:tgtEl>
                                          <p:spTgt spid="129"/>
                                        </p:tgtEl>
                                        <p:attrNameLst>
                                          <p:attrName>ppt_y</p:attrName>
                                        </p:attrNameLst>
                                      </p:cBhvr>
                                      <p:tavLst>
                                        <p:tav tm="0">
                                          <p:val>
                                            <p:strVal val="#ppt_y-.1"/>
                                          </p:val>
                                        </p:tav>
                                        <p:tav tm="100000">
                                          <p:val>
                                            <p:strVal val="#ppt_y"/>
                                          </p:val>
                                        </p:tav>
                                      </p:tavLst>
                                    </p:anim>
                                  </p:childTnLst>
                                </p:cTn>
                              </p:par>
                              <p:par>
                                <p:cTn id="60" presetID="47" presetClass="entr" presetSubtype="0" fill="hold" nodeType="withEffect">
                                  <p:stCondLst>
                                    <p:cond delay="600"/>
                                  </p:stCondLst>
                                  <p:childTnLst>
                                    <p:set>
                                      <p:cBhvr>
                                        <p:cTn id="61" dur="1" fill="hold">
                                          <p:stCondLst>
                                            <p:cond delay="0"/>
                                          </p:stCondLst>
                                        </p:cTn>
                                        <p:tgtEl>
                                          <p:spTgt spid="132"/>
                                        </p:tgtEl>
                                        <p:attrNameLst>
                                          <p:attrName>style.visibility</p:attrName>
                                        </p:attrNameLst>
                                      </p:cBhvr>
                                      <p:to>
                                        <p:strVal val="visible"/>
                                      </p:to>
                                    </p:set>
                                    <p:animEffect transition="in" filter="fade">
                                      <p:cBhvr>
                                        <p:cTn id="62" dur="1000"/>
                                        <p:tgtEl>
                                          <p:spTgt spid="132"/>
                                        </p:tgtEl>
                                      </p:cBhvr>
                                    </p:animEffect>
                                    <p:anim calcmode="lin" valueType="num">
                                      <p:cBhvr>
                                        <p:cTn id="63" dur="1000" fill="hold"/>
                                        <p:tgtEl>
                                          <p:spTgt spid="132"/>
                                        </p:tgtEl>
                                        <p:attrNameLst>
                                          <p:attrName>ppt_x</p:attrName>
                                        </p:attrNameLst>
                                      </p:cBhvr>
                                      <p:tavLst>
                                        <p:tav tm="0">
                                          <p:val>
                                            <p:strVal val="#ppt_x"/>
                                          </p:val>
                                        </p:tav>
                                        <p:tav tm="100000">
                                          <p:val>
                                            <p:strVal val="#ppt_x"/>
                                          </p:val>
                                        </p:tav>
                                      </p:tavLst>
                                    </p:anim>
                                    <p:anim calcmode="lin" valueType="num">
                                      <p:cBhvr>
                                        <p:cTn id="64" dur="1000" fill="hold"/>
                                        <p:tgtEl>
                                          <p:spTgt spid="132"/>
                                        </p:tgtEl>
                                        <p:attrNameLst>
                                          <p:attrName>ppt_y</p:attrName>
                                        </p:attrNameLst>
                                      </p:cBhvr>
                                      <p:tavLst>
                                        <p:tav tm="0">
                                          <p:val>
                                            <p:strVal val="#ppt_y-.1"/>
                                          </p:val>
                                        </p:tav>
                                        <p:tav tm="100000">
                                          <p:val>
                                            <p:strVal val="#ppt_y"/>
                                          </p:val>
                                        </p:tav>
                                      </p:tavLst>
                                    </p:anim>
                                  </p:childTnLst>
                                </p:cTn>
                              </p:par>
                              <p:par>
                                <p:cTn id="65" presetID="47" presetClass="entr" presetSubtype="0" fill="hold" nodeType="withEffect">
                                  <p:stCondLst>
                                    <p:cond delay="400"/>
                                  </p:stCondLst>
                                  <p:childTnLst>
                                    <p:set>
                                      <p:cBhvr>
                                        <p:cTn id="66" dur="1" fill="hold">
                                          <p:stCondLst>
                                            <p:cond delay="0"/>
                                          </p:stCondLst>
                                        </p:cTn>
                                        <p:tgtEl>
                                          <p:spTgt spid="135"/>
                                        </p:tgtEl>
                                        <p:attrNameLst>
                                          <p:attrName>style.visibility</p:attrName>
                                        </p:attrNameLst>
                                      </p:cBhvr>
                                      <p:to>
                                        <p:strVal val="visible"/>
                                      </p:to>
                                    </p:set>
                                    <p:animEffect transition="in" filter="fade">
                                      <p:cBhvr>
                                        <p:cTn id="67" dur="1000"/>
                                        <p:tgtEl>
                                          <p:spTgt spid="135"/>
                                        </p:tgtEl>
                                      </p:cBhvr>
                                    </p:animEffect>
                                    <p:anim calcmode="lin" valueType="num">
                                      <p:cBhvr>
                                        <p:cTn id="68" dur="1000" fill="hold"/>
                                        <p:tgtEl>
                                          <p:spTgt spid="135"/>
                                        </p:tgtEl>
                                        <p:attrNameLst>
                                          <p:attrName>ppt_x</p:attrName>
                                        </p:attrNameLst>
                                      </p:cBhvr>
                                      <p:tavLst>
                                        <p:tav tm="0">
                                          <p:val>
                                            <p:strVal val="#ppt_x"/>
                                          </p:val>
                                        </p:tav>
                                        <p:tav tm="100000">
                                          <p:val>
                                            <p:strVal val="#ppt_x"/>
                                          </p:val>
                                        </p:tav>
                                      </p:tavLst>
                                    </p:anim>
                                    <p:anim calcmode="lin" valueType="num">
                                      <p:cBhvr>
                                        <p:cTn id="69" dur="1000" fill="hold"/>
                                        <p:tgtEl>
                                          <p:spTgt spid="135"/>
                                        </p:tgtEl>
                                        <p:attrNameLst>
                                          <p:attrName>ppt_y</p:attrName>
                                        </p:attrNameLst>
                                      </p:cBhvr>
                                      <p:tavLst>
                                        <p:tav tm="0">
                                          <p:val>
                                            <p:strVal val="#ppt_y-.1"/>
                                          </p:val>
                                        </p:tav>
                                        <p:tav tm="100000">
                                          <p:val>
                                            <p:strVal val="#ppt_y"/>
                                          </p:val>
                                        </p:tav>
                                      </p:tavLst>
                                    </p:anim>
                                  </p:childTnLst>
                                </p:cTn>
                              </p:par>
                              <p:par>
                                <p:cTn id="70" presetID="47" presetClass="entr" presetSubtype="0" fill="hold" nodeType="withEffect">
                                  <p:stCondLst>
                                    <p:cond delay="1000"/>
                                  </p:stCondLst>
                                  <p:childTnLst>
                                    <p:set>
                                      <p:cBhvr>
                                        <p:cTn id="71" dur="1" fill="hold">
                                          <p:stCondLst>
                                            <p:cond delay="0"/>
                                          </p:stCondLst>
                                        </p:cTn>
                                        <p:tgtEl>
                                          <p:spTgt spid="138"/>
                                        </p:tgtEl>
                                        <p:attrNameLst>
                                          <p:attrName>style.visibility</p:attrName>
                                        </p:attrNameLst>
                                      </p:cBhvr>
                                      <p:to>
                                        <p:strVal val="visible"/>
                                      </p:to>
                                    </p:set>
                                    <p:animEffect transition="in" filter="fade">
                                      <p:cBhvr>
                                        <p:cTn id="72" dur="1000"/>
                                        <p:tgtEl>
                                          <p:spTgt spid="138"/>
                                        </p:tgtEl>
                                      </p:cBhvr>
                                    </p:animEffect>
                                    <p:anim calcmode="lin" valueType="num">
                                      <p:cBhvr>
                                        <p:cTn id="73" dur="1000" fill="hold"/>
                                        <p:tgtEl>
                                          <p:spTgt spid="138"/>
                                        </p:tgtEl>
                                        <p:attrNameLst>
                                          <p:attrName>ppt_x</p:attrName>
                                        </p:attrNameLst>
                                      </p:cBhvr>
                                      <p:tavLst>
                                        <p:tav tm="0">
                                          <p:val>
                                            <p:strVal val="#ppt_x"/>
                                          </p:val>
                                        </p:tav>
                                        <p:tav tm="100000">
                                          <p:val>
                                            <p:strVal val="#ppt_x"/>
                                          </p:val>
                                        </p:tav>
                                      </p:tavLst>
                                    </p:anim>
                                    <p:anim calcmode="lin" valueType="num">
                                      <p:cBhvr>
                                        <p:cTn id="74" dur="1000" fill="hold"/>
                                        <p:tgtEl>
                                          <p:spTgt spid="138"/>
                                        </p:tgtEl>
                                        <p:attrNameLst>
                                          <p:attrName>ppt_y</p:attrName>
                                        </p:attrNameLst>
                                      </p:cBhvr>
                                      <p:tavLst>
                                        <p:tav tm="0">
                                          <p:val>
                                            <p:strVal val="#ppt_y-.1"/>
                                          </p:val>
                                        </p:tav>
                                        <p:tav tm="100000">
                                          <p:val>
                                            <p:strVal val="#ppt_y"/>
                                          </p:val>
                                        </p:tav>
                                      </p:tavLst>
                                    </p:anim>
                                  </p:childTnLst>
                                </p:cTn>
                              </p:par>
                            </p:childTnLst>
                          </p:cTn>
                        </p:par>
                        <p:par>
                          <p:cTn id="75" fill="hold">
                            <p:stCondLst>
                              <p:cond delay="3000"/>
                            </p:stCondLst>
                            <p:childTnLst>
                              <p:par>
                                <p:cTn id="76" presetID="37" presetClass="entr" presetSubtype="0" fill="hold" nodeType="afterEffect">
                                  <p:stCondLst>
                                    <p:cond delay="0"/>
                                  </p:stCondLst>
                                  <p:childTnLst>
                                    <p:set>
                                      <p:cBhvr>
                                        <p:cTn id="77" dur="1" fill="hold">
                                          <p:stCondLst>
                                            <p:cond delay="0"/>
                                          </p:stCondLst>
                                        </p:cTn>
                                        <p:tgtEl>
                                          <p:spTgt spid="141"/>
                                        </p:tgtEl>
                                        <p:attrNameLst>
                                          <p:attrName>style.visibility</p:attrName>
                                        </p:attrNameLst>
                                      </p:cBhvr>
                                      <p:to>
                                        <p:strVal val="visible"/>
                                      </p:to>
                                    </p:set>
                                    <p:animEffect transition="in" filter="fade">
                                      <p:cBhvr>
                                        <p:cTn id="78" dur="1000"/>
                                        <p:tgtEl>
                                          <p:spTgt spid="141"/>
                                        </p:tgtEl>
                                      </p:cBhvr>
                                    </p:animEffect>
                                    <p:anim calcmode="lin" valueType="num">
                                      <p:cBhvr>
                                        <p:cTn id="79" dur="1000" fill="hold"/>
                                        <p:tgtEl>
                                          <p:spTgt spid="141"/>
                                        </p:tgtEl>
                                        <p:attrNameLst>
                                          <p:attrName>ppt_x</p:attrName>
                                        </p:attrNameLst>
                                      </p:cBhvr>
                                      <p:tavLst>
                                        <p:tav tm="0">
                                          <p:val>
                                            <p:strVal val="#ppt_x"/>
                                          </p:val>
                                        </p:tav>
                                        <p:tav tm="100000">
                                          <p:val>
                                            <p:strVal val="#ppt_x"/>
                                          </p:val>
                                        </p:tav>
                                      </p:tavLst>
                                    </p:anim>
                                    <p:anim calcmode="lin" valueType="num">
                                      <p:cBhvr>
                                        <p:cTn id="80" dur="900" decel="100000" fill="hold"/>
                                        <p:tgtEl>
                                          <p:spTgt spid="141"/>
                                        </p:tgtEl>
                                        <p:attrNameLst>
                                          <p:attrName>ppt_y</p:attrName>
                                        </p:attrNameLst>
                                      </p:cBhvr>
                                      <p:tavLst>
                                        <p:tav tm="0">
                                          <p:val>
                                            <p:strVal val="#ppt_y+1"/>
                                          </p:val>
                                        </p:tav>
                                        <p:tav tm="100000">
                                          <p:val>
                                            <p:strVal val="#ppt_y-.03"/>
                                          </p:val>
                                        </p:tav>
                                      </p:tavLst>
                                    </p:anim>
                                    <p:anim calcmode="lin" valueType="num">
                                      <p:cBhvr>
                                        <p:cTn id="81" dur="100" accel="100000" fill="hold">
                                          <p:stCondLst>
                                            <p:cond delay="900"/>
                                          </p:stCondLst>
                                        </p:cTn>
                                        <p:tgtEl>
                                          <p:spTgt spid="141"/>
                                        </p:tgtEl>
                                        <p:attrNameLst>
                                          <p:attrName>ppt_y</p:attrName>
                                        </p:attrNameLst>
                                      </p:cBhvr>
                                      <p:tavLst>
                                        <p:tav tm="0">
                                          <p:val>
                                            <p:strVal val="#ppt_y-.03"/>
                                          </p:val>
                                        </p:tav>
                                        <p:tav tm="100000">
                                          <p:val>
                                            <p:strVal val="#ppt_y"/>
                                          </p:val>
                                        </p:tav>
                                      </p:tavLst>
                                    </p:anim>
                                  </p:childTnLst>
                                </p:cTn>
                              </p:par>
                            </p:childTnLst>
                          </p:cTn>
                        </p:par>
                        <p:par>
                          <p:cTn id="82" fill="hold">
                            <p:stCondLst>
                              <p:cond delay="4000"/>
                            </p:stCondLst>
                            <p:childTnLst>
                              <p:par>
                                <p:cTn id="83" presetID="14" presetClass="entr" presetSubtype="10" fill="hold" grpId="0" nodeType="afterEffect">
                                  <p:stCondLst>
                                    <p:cond delay="0"/>
                                  </p:stCondLst>
                                  <p:childTnLst>
                                    <p:set>
                                      <p:cBhvr>
                                        <p:cTn id="84" dur="1" fill="hold">
                                          <p:stCondLst>
                                            <p:cond delay="0"/>
                                          </p:stCondLst>
                                        </p:cTn>
                                        <p:tgtEl>
                                          <p:spTgt spid="146"/>
                                        </p:tgtEl>
                                        <p:attrNameLst>
                                          <p:attrName>style.visibility</p:attrName>
                                        </p:attrNameLst>
                                      </p:cBhvr>
                                      <p:to>
                                        <p:strVal val="visible"/>
                                      </p:to>
                                    </p:set>
                                    <p:animEffect transition="in" filter="randombar(horizontal)">
                                      <p:cBhvr>
                                        <p:cTn id="85" dur="500"/>
                                        <p:tgtEl>
                                          <p:spTgt spid="146"/>
                                        </p:tgtEl>
                                      </p:cBhvr>
                                    </p:animEffect>
                                  </p:childTnLst>
                                </p:cTn>
                              </p:par>
                              <p:par>
                                <p:cTn id="86" presetID="14" presetClass="entr" presetSubtype="10" fill="hold" grpId="0" nodeType="withEffect">
                                  <p:stCondLst>
                                    <p:cond delay="0"/>
                                  </p:stCondLst>
                                  <p:childTnLst>
                                    <p:set>
                                      <p:cBhvr>
                                        <p:cTn id="87" dur="1" fill="hold">
                                          <p:stCondLst>
                                            <p:cond delay="0"/>
                                          </p:stCondLst>
                                        </p:cTn>
                                        <p:tgtEl>
                                          <p:spTgt spid="147"/>
                                        </p:tgtEl>
                                        <p:attrNameLst>
                                          <p:attrName>style.visibility</p:attrName>
                                        </p:attrNameLst>
                                      </p:cBhvr>
                                      <p:to>
                                        <p:strVal val="visible"/>
                                      </p:to>
                                    </p:set>
                                    <p:animEffect transition="in" filter="randombar(horizontal)">
                                      <p:cBhvr>
                                        <p:cTn id="88"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animBg="1"/>
      <p:bldP spid="118" grpId="0" animBg="1"/>
      <p:bldP spid="119" grpId="0" animBg="1"/>
      <p:bldP spid="120" grpId="0" animBg="1"/>
      <p:bldP spid="121" grpId="0" animBg="1"/>
      <p:bldP spid="122" grpId="0" animBg="1"/>
      <p:bldP spid="146" grpId="0"/>
      <p:bldP spid="14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组 168"/>
          <p:cNvGrpSpPr/>
          <p:nvPr/>
        </p:nvGrpSpPr>
        <p:grpSpPr>
          <a:xfrm>
            <a:off x="-249690" y="-138118"/>
            <a:ext cx="2924995" cy="5610703"/>
            <a:chOff x="-3536164" y="202031"/>
            <a:chExt cx="4097600" cy="4218888"/>
          </a:xfrm>
        </p:grpSpPr>
        <p:grpSp>
          <p:nvGrpSpPr>
            <p:cNvPr id="170" name="Group 20"/>
            <p:cNvGrpSpPr/>
            <p:nvPr/>
          </p:nvGrpSpPr>
          <p:grpSpPr bwMode="auto">
            <a:xfrm>
              <a:off x="-3536164" y="202031"/>
              <a:ext cx="4097600" cy="4218888"/>
              <a:chOff x="975" y="300"/>
              <a:chExt cx="3447" cy="4037"/>
            </a:xfrm>
          </p:grpSpPr>
          <p:pic>
            <p:nvPicPr>
              <p:cNvPr id="172" name="Picture 21" descr="T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2" descr="T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71" name="Picture 23" descr="T3"/>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pic>
        <p:nvPicPr>
          <p:cNvPr id="17" name="图片 16"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18" name="图片 17"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grpSp>
        <p:nvGrpSpPr>
          <p:cNvPr id="174" name="组 173"/>
          <p:cNvGrpSpPr/>
          <p:nvPr/>
        </p:nvGrpSpPr>
        <p:grpSpPr>
          <a:xfrm>
            <a:off x="295008" y="1870296"/>
            <a:ext cx="1747830" cy="396000"/>
            <a:chOff x="295008" y="1089514"/>
            <a:chExt cx="1747830" cy="396000"/>
          </a:xfrm>
        </p:grpSpPr>
        <p:sp>
          <p:nvSpPr>
            <p:cNvPr id="175"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76"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77"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78" name="矩形 177"/>
          <p:cNvSpPr/>
          <p:nvPr/>
        </p:nvSpPr>
        <p:spPr>
          <a:xfrm>
            <a:off x="295542" y="1914268"/>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2</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79" name="TextBox 32"/>
          <p:cNvSpPr txBox="1"/>
          <p:nvPr/>
        </p:nvSpPr>
        <p:spPr>
          <a:xfrm>
            <a:off x="407670" y="1936750"/>
            <a:ext cx="1532255" cy="25273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产品设想及方案介绍</a:t>
            </a:r>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2" name="任意多边形 23"/>
          <p:cNvSpPr>
            <a:spLocks noChangeArrowheads="1"/>
          </p:cNvSpPr>
          <p:nvPr/>
        </p:nvSpPr>
        <p:spPr bwMode="auto">
          <a:xfrm>
            <a:off x="5640229" y="2986535"/>
            <a:ext cx="245443" cy="701699"/>
          </a:xfrm>
          <a:custGeom>
            <a:avLst/>
            <a:gdLst>
              <a:gd name="T0" fmla="*/ 96379 w 288032"/>
              <a:gd name="T1" fmla="*/ 0 h 553620"/>
              <a:gd name="T2" fmla="*/ 193442 w 288032"/>
              <a:gd name="T3" fmla="*/ 0 h 553620"/>
              <a:gd name="T4" fmla="*/ 289821 w 288032"/>
              <a:gd name="T5" fmla="*/ 554456 h 553620"/>
              <a:gd name="T6" fmla="*/ 0 w 288032"/>
              <a:gd name="T7" fmla="*/ 554456 h 553620"/>
              <a:gd name="T8" fmla="*/ 0 60000 65536"/>
              <a:gd name="T9" fmla="*/ 0 60000 65536"/>
              <a:gd name="T10" fmla="*/ 0 60000 65536"/>
              <a:gd name="T11" fmla="*/ 0 60000 65536"/>
              <a:gd name="T12" fmla="*/ 0 w 288032"/>
              <a:gd name="T13" fmla="*/ 0 h 553620"/>
              <a:gd name="T14" fmla="*/ 288032 w 288032"/>
              <a:gd name="T15" fmla="*/ 553620 h 553620"/>
            </a:gdLst>
            <a:ahLst/>
            <a:cxnLst>
              <a:cxn ang="T8">
                <a:pos x="T0" y="T1"/>
              </a:cxn>
              <a:cxn ang="T9">
                <a:pos x="T2" y="T3"/>
              </a:cxn>
              <a:cxn ang="T10">
                <a:pos x="T4" y="T5"/>
              </a:cxn>
              <a:cxn ang="T11">
                <a:pos x="T6" y="T7"/>
              </a:cxn>
            </a:cxnLst>
            <a:rect l="T12" t="T13" r="T14" b="T15"/>
            <a:pathLst>
              <a:path w="288032" h="553620">
                <a:moveTo>
                  <a:pt x="95784" y="0"/>
                </a:moveTo>
                <a:lnTo>
                  <a:pt x="192248" y="0"/>
                </a:lnTo>
                <a:lnTo>
                  <a:pt x="288032" y="553620"/>
                </a:lnTo>
                <a:lnTo>
                  <a:pt x="0" y="553620"/>
                </a:lnTo>
                <a:lnTo>
                  <a:pt x="95784" y="0"/>
                </a:lnTo>
                <a:close/>
              </a:path>
            </a:pathLst>
          </a:custGeom>
          <a:solidFill>
            <a:srgbClr val="0079FF"/>
          </a:solidFill>
          <a:ln>
            <a:noFill/>
          </a:ln>
        </p:spPr>
        <p:txBody>
          <a:bodyPr anchor="ctr"/>
          <a:lstStyle/>
          <a:p>
            <a:endParaRPr lang="zh-CN" altLang="en-US"/>
          </a:p>
        </p:txBody>
      </p:sp>
      <p:grpSp>
        <p:nvGrpSpPr>
          <p:cNvPr id="3" name="组合 2"/>
          <p:cNvGrpSpPr/>
          <p:nvPr/>
        </p:nvGrpSpPr>
        <p:grpSpPr>
          <a:xfrm rot="485024">
            <a:off x="3232657" y="1724221"/>
            <a:ext cx="5387825" cy="1372160"/>
            <a:chOff x="3164192" y="1599702"/>
            <a:chExt cx="5387825" cy="1372160"/>
          </a:xfrm>
        </p:grpSpPr>
        <p:grpSp>
          <p:nvGrpSpPr>
            <p:cNvPr id="43" name="Group 6"/>
            <p:cNvGrpSpPr/>
            <p:nvPr/>
          </p:nvGrpSpPr>
          <p:grpSpPr bwMode="auto">
            <a:xfrm rot="21128227">
              <a:off x="3164192" y="2740765"/>
              <a:ext cx="5183176" cy="231097"/>
              <a:chOff x="1" y="0"/>
              <a:chExt cx="6480000" cy="288000"/>
            </a:xfrm>
          </p:grpSpPr>
          <p:sp>
            <p:nvSpPr>
              <p:cNvPr id="44" name="矩形 7"/>
              <p:cNvSpPr>
                <a:spLocks noChangeArrowheads="1"/>
              </p:cNvSpPr>
              <p:nvPr/>
            </p:nvSpPr>
            <p:spPr bwMode="auto">
              <a:xfrm>
                <a:off x="1" y="71993"/>
                <a:ext cx="6480000" cy="144016"/>
              </a:xfrm>
              <a:prstGeom prst="rect">
                <a:avLst/>
              </a:prstGeom>
              <a:solidFill>
                <a:srgbClr val="0079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eaLnBrk="1" hangingPunct="1">
                  <a:buFont typeface="Arial" panose="020B0604020202020204" pitchFamily="34" charset="0"/>
                  <a:buNone/>
                </a:pP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椭圆 8"/>
              <p:cNvSpPr>
                <a:spLocks noChangeArrowheads="1"/>
              </p:cNvSpPr>
              <p:nvPr/>
            </p:nvSpPr>
            <p:spPr bwMode="auto">
              <a:xfrm>
                <a:off x="3095984" y="0"/>
                <a:ext cx="288000" cy="288000"/>
              </a:xfrm>
              <a:prstGeom prst="ellipse">
                <a:avLst/>
              </a:prstGeom>
              <a:solidFill>
                <a:srgbClr val="282828"/>
              </a:solidFill>
              <a:ln w="38100">
                <a:solidFill>
                  <a:srgbClr val="0079FF"/>
                </a:solidFill>
                <a:miter lim="800000"/>
              </a:ln>
            </p:spPr>
            <p:txBody>
              <a:bodyPr anchor="ctr"/>
              <a:lstStyle/>
              <a:p>
                <a:pPr algn="ctr" eaLnBrk="1" hangingPunct="1">
                  <a:buFont typeface="Arial" panose="020B0604020202020204" pitchFamily="34" charset="0"/>
                  <a:buNone/>
                </a:pPr>
                <a:endParaRPr lang="zh-CN" altLang="zh-CN">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46" name="TextBox 15"/>
            <p:cNvSpPr>
              <a:spLocks noChangeArrowheads="1"/>
            </p:cNvSpPr>
            <p:nvPr/>
          </p:nvSpPr>
          <p:spPr bwMode="auto">
            <a:xfrm rot="21108797">
              <a:off x="4000355" y="1711618"/>
              <a:ext cx="3869979"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buFont typeface="Arial" panose="020B0604020202020204" pitchFamily="34" charset="0"/>
                <a:buNone/>
              </a:pPr>
              <a:r>
                <a:rPr lang="en-US" altLang="zh-CN" sz="6600" dirty="0">
                  <a:solidFill>
                    <a:srgbClr val="FFFFFF"/>
                  </a:solidFill>
                  <a:latin typeface="Impact" panose="020B0806030902050204" pitchFamily="34" charset="0"/>
                  <a:ea typeface="微软雅黑" panose="020B0503020204020204" pitchFamily="34" charset="-122"/>
                  <a:sym typeface="Impact" panose="020B0806030902050204" pitchFamily="34" charset="0"/>
                </a:rPr>
                <a:t>  A </a:t>
              </a:r>
              <a:r>
                <a:rPr lang="en-US" altLang="zh-CN" sz="6600" dirty="0" smtClean="0">
                  <a:solidFill>
                    <a:srgbClr val="FFFFFF"/>
                  </a:solidFill>
                  <a:latin typeface="Impact" panose="020B0806030902050204" pitchFamily="34" charset="0"/>
                  <a:ea typeface="微软雅黑" panose="020B0503020204020204" pitchFamily="34" charset="-122"/>
                  <a:sym typeface="Impact" panose="020B0806030902050204" pitchFamily="34" charset="0"/>
                </a:rPr>
                <a:t>I+</a:t>
              </a:r>
              <a:r>
                <a:rPr lang="zh-CN" altLang="en-US" sz="6600" dirty="0" smtClean="0">
                  <a:solidFill>
                    <a:srgbClr val="FFFFFF"/>
                  </a:solidFill>
                  <a:latin typeface="Impact" panose="020B0806030902050204" pitchFamily="34" charset="0"/>
                  <a:ea typeface="微软雅黑" panose="020B0503020204020204" pitchFamily="34" charset="-122"/>
                  <a:sym typeface="Impact" panose="020B0806030902050204" pitchFamily="34" charset="0"/>
                </a:rPr>
                <a:t>人工</a:t>
              </a:r>
              <a:endParaRPr lang="en-US" altLang="zh-CN" sz="6600" dirty="0">
                <a:solidFill>
                  <a:srgbClr val="FFFFFF"/>
                </a:solidFill>
                <a:latin typeface="Impact" panose="020B0806030902050204" pitchFamily="34" charset="0"/>
                <a:ea typeface="微软雅黑" panose="020B0503020204020204" pitchFamily="34" charset="-122"/>
                <a:sym typeface="Impact" panose="020B0806030902050204" pitchFamily="34" charset="0"/>
              </a:endParaRPr>
            </a:p>
          </p:txBody>
        </p:sp>
        <p:sp>
          <p:nvSpPr>
            <p:cNvPr id="47" name="TextBox 45"/>
            <p:cNvSpPr>
              <a:spLocks noChangeArrowheads="1"/>
            </p:cNvSpPr>
            <p:nvPr/>
          </p:nvSpPr>
          <p:spPr bwMode="auto">
            <a:xfrm rot="21118766">
              <a:off x="6610657" y="1599702"/>
              <a:ext cx="1941360"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buFont typeface="Arial" panose="020B0604020202020204" pitchFamily="34" charset="0"/>
                <a:buNone/>
              </a:pPr>
              <a:endParaRPr lang="zh-CN" altLang="en-US" sz="6000" dirty="0">
                <a:solidFill>
                  <a:srgbClr val="FFFFFF"/>
                </a:solidFill>
                <a:latin typeface="方正粗黑宋简体" panose="02000000000000000000" charset="-122"/>
                <a:ea typeface="方正粗黑宋简体" panose="02000000000000000000" charset="-122"/>
                <a:sym typeface="Impact" panose="020B0806030902050204" pitchFamily="34" charset="0"/>
              </a:endParaRPr>
            </a:p>
          </p:txBody>
        </p:sp>
      </p:grpSp>
      <p:grpSp>
        <p:nvGrpSpPr>
          <p:cNvPr id="2" name="组合 1"/>
          <p:cNvGrpSpPr/>
          <p:nvPr/>
        </p:nvGrpSpPr>
        <p:grpSpPr>
          <a:xfrm>
            <a:off x="3004934" y="3688234"/>
            <a:ext cx="5554866" cy="575738"/>
            <a:chOff x="3004934" y="3688234"/>
            <a:chExt cx="5554866" cy="575738"/>
          </a:xfrm>
        </p:grpSpPr>
        <p:sp>
          <p:nvSpPr>
            <p:cNvPr id="66" name="梯形 52"/>
            <p:cNvSpPr>
              <a:spLocks noChangeArrowheads="1"/>
            </p:cNvSpPr>
            <p:nvPr/>
          </p:nvSpPr>
          <p:spPr bwMode="auto">
            <a:xfrm flipV="1">
              <a:off x="3004934" y="3688234"/>
              <a:ext cx="5554866" cy="575738"/>
            </a:xfrm>
            <a:custGeom>
              <a:avLst/>
              <a:gdLst>
                <a:gd name="T0" fmla="*/ 2147483647 w 21600"/>
                <a:gd name="T1" fmla="*/ 20771109 h 21600"/>
                <a:gd name="T2" fmla="*/ 1935480000 w 21600"/>
                <a:gd name="T3" fmla="*/ 41542175 h 21600"/>
                <a:gd name="T4" fmla="*/ 138888470 w 21600"/>
                <a:gd name="T5" fmla="*/ 20771109 h 21600"/>
                <a:gd name="T6" fmla="*/ 1935480000 w 21600"/>
                <a:gd name="T7" fmla="*/ 0 h 21600"/>
                <a:gd name="T8" fmla="*/ 0 60000 65536"/>
                <a:gd name="T9" fmla="*/ 0 60000 65536"/>
                <a:gd name="T10" fmla="*/ 0 60000 65536"/>
                <a:gd name="T11" fmla="*/ 0 60000 65536"/>
                <a:gd name="T12" fmla="*/ 2575 w 21600"/>
                <a:gd name="T13" fmla="*/ 2575 h 21600"/>
                <a:gd name="T14" fmla="*/ 19025 w 21600"/>
                <a:gd name="T15" fmla="*/ 19025 h 21600"/>
              </a:gdLst>
              <a:ahLst/>
              <a:cxnLst>
                <a:cxn ang="T8">
                  <a:pos x="T0" y="T1"/>
                </a:cxn>
                <a:cxn ang="T9">
                  <a:pos x="T2" y="T3"/>
                </a:cxn>
                <a:cxn ang="T10">
                  <a:pos x="T4" y="T5"/>
                </a:cxn>
                <a:cxn ang="T11">
                  <a:pos x="T6" y="T7"/>
                </a:cxn>
              </a:cxnLst>
              <a:rect l="T12" t="T13" r="T14" b="T15"/>
              <a:pathLst>
                <a:path w="21600" h="21600">
                  <a:moveTo>
                    <a:pt x="0" y="0"/>
                  </a:moveTo>
                  <a:lnTo>
                    <a:pt x="1550" y="21600"/>
                  </a:lnTo>
                  <a:lnTo>
                    <a:pt x="20050" y="21600"/>
                  </a:lnTo>
                  <a:lnTo>
                    <a:pt x="21600" y="0"/>
                  </a:lnTo>
                  <a:lnTo>
                    <a:pt x="0" y="0"/>
                  </a:lnTo>
                  <a:close/>
                </a:path>
              </a:pathLst>
            </a:custGeom>
            <a:solidFill>
              <a:srgbClr val="0079FF"/>
            </a:solidFill>
            <a:ln>
              <a:noFill/>
            </a:ln>
          </p:spPr>
          <p:txBody>
            <a:bodyPr anchor="ctr"/>
            <a:lstStyle/>
            <a:p>
              <a:endParaRPr lang="zh-CN" altLang="en-US"/>
            </a:p>
          </p:txBody>
        </p:sp>
        <p:sp>
          <p:nvSpPr>
            <p:cNvPr id="67" name="文本框 21"/>
            <p:cNvSpPr txBox="1"/>
            <p:nvPr/>
          </p:nvSpPr>
          <p:spPr>
            <a:xfrm>
              <a:off x="5043857" y="3767832"/>
              <a:ext cx="1438186" cy="450850"/>
            </a:xfrm>
            <a:prstGeom prst="rect">
              <a:avLst/>
            </a:prstGeom>
            <a:noFill/>
          </p:spPr>
          <p:txBody>
            <a:bodyPr wrap="square" rtlCol="0">
              <a:spAutoFit/>
            </a:bodyPr>
            <a:lstStyle/>
            <a:p>
              <a:pPr algn="ctr" defTabSz="685800">
                <a:lnSpc>
                  <a:spcPct val="130000"/>
                </a:lnSpc>
                <a:defRPr/>
              </a:pPr>
              <a:r>
                <a:rPr lang="zh-CN" altLang="en-US" b="1" kern="1100" dirty="0">
                  <a:solidFill>
                    <a:srgbClr val="FFFFFF"/>
                  </a:solidFill>
                  <a:latin typeface="微软雅黑" panose="020B0503020204020204" pitchFamily="34" charset="-122"/>
                  <a:ea typeface="微软雅黑" panose="020B0503020204020204" pitchFamily="34" charset="-122"/>
                </a:rPr>
                <a:t>创新角度</a:t>
              </a:r>
              <a:endParaRPr kumimoji="1" lang="zh-CN" altLang="en-US" b="1" kern="1100" dirty="0">
                <a:solidFill>
                  <a:srgbClr val="FFFFFF"/>
                </a:solidFill>
                <a:latin typeface="微软雅黑" panose="020B0503020204020204" pitchFamily="34" charset="-122"/>
                <a:ea typeface="微软雅黑" panose="020B0503020204020204" pitchFamily="34" charset="-122"/>
              </a:endParaRPr>
            </a:p>
          </p:txBody>
        </p:sp>
      </p:grpSp>
      <p:sp>
        <p:nvSpPr>
          <p:cNvPr id="70" name="Text Box 11"/>
          <p:cNvSpPr txBox="1">
            <a:spLocks noChangeArrowheads="1"/>
          </p:cNvSpPr>
          <p:nvPr/>
        </p:nvSpPr>
        <p:spPr bwMode="auto">
          <a:xfrm>
            <a:off x="2355850" y="315595"/>
            <a:ext cx="6648450" cy="1372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indent="0" fontAlgn="auto">
              <a:lnSpc>
                <a:spcPts val="2000"/>
              </a:lnSpc>
              <a:buClr>
                <a:srgbClr val="0070C0"/>
              </a:buClr>
            </a:pPr>
            <a:r>
              <a:rPr lang="zh-CN" altLang="en-US" sz="1600" dirty="0">
                <a:solidFill>
                  <a:srgbClr val="FFFFFF"/>
                </a:solidFill>
                <a:latin typeface="微软雅黑" panose="020B0503020204020204" pitchFamily="34" charset="-122"/>
                <a:ea typeface="微软雅黑" panose="020B0503020204020204" pitchFamily="34" charset="-122"/>
              </a:rPr>
              <a:t>目前的在线医疗知识平台，普遍存在着搜索结果不精确的情况，许多网站是以“特定疾病名称—典型症状”的教科书式的形式罗列相关信息，使得用户查询相关症状的难度加大，误判的概率也较高。将AI与相关功能相结合，可以使得用户能够在描述自身症状后得到更加精确的医疗建议，从而更加有效地活用现有的各类医疗知识信息。</a:t>
            </a:r>
          </a:p>
        </p:txBody>
      </p:sp>
      <p:cxnSp>
        <p:nvCxnSpPr>
          <p:cNvPr id="72" name="直线连接符 5"/>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61" name="组 60"/>
          <p:cNvGrpSpPr>
            <a:grpSpLocks noChangeAspect="1"/>
          </p:cNvGrpSpPr>
          <p:nvPr/>
        </p:nvGrpSpPr>
        <p:grpSpPr>
          <a:xfrm>
            <a:off x="1939980" y="2002478"/>
            <a:ext cx="360000" cy="139654"/>
            <a:chOff x="4041159" y="1376400"/>
            <a:chExt cx="612485" cy="237600"/>
          </a:xfrm>
        </p:grpSpPr>
        <p:sp>
          <p:nvSpPr>
            <p:cNvPr id="62" name="燕尾形 61"/>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燕尾形 62"/>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燕尾形 63"/>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5" name="燕尾形 64"/>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3" name="燕尾形 72"/>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1000"/>
                                        <p:tgtEl>
                                          <p:spTgt spid="70"/>
                                        </p:tgtEl>
                                      </p:cBhvr>
                                    </p:animEffect>
                                    <p:anim calcmode="lin" valueType="num">
                                      <p:cBhvr>
                                        <p:cTn id="8" dur="1000" fill="hold"/>
                                        <p:tgtEl>
                                          <p:spTgt spid="70"/>
                                        </p:tgtEl>
                                        <p:attrNameLst>
                                          <p:attrName>ppt_x</p:attrName>
                                        </p:attrNameLst>
                                      </p:cBhvr>
                                      <p:tavLst>
                                        <p:tav tm="0">
                                          <p:val>
                                            <p:strVal val="#ppt_x"/>
                                          </p:val>
                                        </p:tav>
                                        <p:tav tm="100000">
                                          <p:val>
                                            <p:strVal val="#ppt_x"/>
                                          </p:val>
                                        </p:tav>
                                      </p:tavLst>
                                    </p:anim>
                                    <p:anim calcmode="lin" valueType="num">
                                      <p:cBhvr>
                                        <p:cTn id="9" dur="1000" fill="hold"/>
                                        <p:tgtEl>
                                          <p:spTgt spid="7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descr="biantiao.png"/>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35" name="图片 34" descr="biantiao.png"/>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grpSp>
        <p:nvGrpSpPr>
          <p:cNvPr id="77" name="组 76"/>
          <p:cNvGrpSpPr/>
          <p:nvPr/>
        </p:nvGrpSpPr>
        <p:grpSpPr>
          <a:xfrm>
            <a:off x="-249690" y="-149548"/>
            <a:ext cx="2924995" cy="5610703"/>
            <a:chOff x="-3536164" y="202031"/>
            <a:chExt cx="4097600" cy="4218888"/>
          </a:xfrm>
        </p:grpSpPr>
        <p:grpSp>
          <p:nvGrpSpPr>
            <p:cNvPr id="78" name="Group 20"/>
            <p:cNvGrpSpPr/>
            <p:nvPr/>
          </p:nvGrpSpPr>
          <p:grpSpPr bwMode="auto">
            <a:xfrm>
              <a:off x="-3536164" y="202031"/>
              <a:ext cx="4097600" cy="4218888"/>
              <a:chOff x="975" y="300"/>
              <a:chExt cx="3447" cy="4037"/>
            </a:xfrm>
          </p:grpSpPr>
          <p:pic>
            <p:nvPicPr>
              <p:cNvPr id="80" name="Picture 21" descr="T1"/>
              <p:cNvPicPr>
                <a:picLocks noChangeAspect="1" noChangeArrowheads="1"/>
              </p:cNvPicPr>
              <p:nvPr/>
            </p:nvPicPr>
            <p:blipFill>
              <a:blip r:embed="rId33"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2" descr="T2"/>
              <p:cNvPicPr>
                <a:picLocks noChangeAspect="1"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79" name="Picture 23" descr="T3"/>
            <p:cNvPicPr>
              <a:picLocks noChangeAspect="1" noChangeArrowheads="1"/>
            </p:cNvPicPr>
            <p:nvPr/>
          </p:nvPicPr>
          <p:blipFill rotWithShape="1">
            <a:blip r:embed="rId35">
              <a:extLst>
                <a:ext uri="{BEBA8EAE-BF5A-486C-A8C5-ECC9F3942E4B}">
                  <a14:imgProps xmlns:a14="http://schemas.microsoft.com/office/drawing/2010/main">
                    <a14:imgLayer r:embed="rId36">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82" name="直线连接符 81"/>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98" name="组 97"/>
          <p:cNvGrpSpPr/>
          <p:nvPr/>
        </p:nvGrpSpPr>
        <p:grpSpPr>
          <a:xfrm>
            <a:off x="295008" y="1870296"/>
            <a:ext cx="1747830" cy="396000"/>
            <a:chOff x="295008" y="1089514"/>
            <a:chExt cx="1747830" cy="396000"/>
          </a:xfrm>
        </p:grpSpPr>
        <p:sp>
          <p:nvSpPr>
            <p:cNvPr id="99"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00"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01"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02" name="矩形 101"/>
          <p:cNvSpPr/>
          <p:nvPr/>
        </p:nvSpPr>
        <p:spPr>
          <a:xfrm>
            <a:off x="170815" y="1914525"/>
            <a:ext cx="1767205" cy="521970"/>
          </a:xfrm>
          <a:prstGeom prst="rect">
            <a:avLst/>
          </a:prstGeom>
        </p:spPr>
        <p:txBody>
          <a:bodyPr wrap="squar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2</a:t>
            </a:r>
            <a:r>
              <a:rPr kumimoji="1" lang="zh-CN" altLang="en-US" sz="12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产品设想及方案介绍</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a:p>
            <a:pPr algn="dist"/>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71" name="Straight Connector 74"/>
          <p:cNvCxnSpPr/>
          <p:nvPr>
            <p:custDataLst>
              <p:tags r:id="rId1"/>
            </p:custDataLst>
          </p:nvPr>
        </p:nvCxnSpPr>
        <p:spPr>
          <a:xfrm flipH="1">
            <a:off x="3043420" y="2985543"/>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72" name="Straight Connector 85"/>
          <p:cNvCxnSpPr/>
          <p:nvPr>
            <p:custDataLst>
              <p:tags r:id="rId2"/>
            </p:custDataLst>
          </p:nvPr>
        </p:nvCxnSpPr>
        <p:spPr>
          <a:xfrm flipH="1">
            <a:off x="5739461" y="2985543"/>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73" name="Straight Connector 90"/>
          <p:cNvCxnSpPr/>
          <p:nvPr>
            <p:custDataLst>
              <p:tags r:id="rId3"/>
            </p:custDataLst>
          </p:nvPr>
        </p:nvCxnSpPr>
        <p:spPr>
          <a:xfrm flipH="1">
            <a:off x="8439332" y="2985543"/>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74" name="Straight Connector 95"/>
          <p:cNvCxnSpPr/>
          <p:nvPr>
            <p:custDataLst>
              <p:tags r:id="rId4"/>
            </p:custDataLst>
          </p:nvPr>
        </p:nvCxnSpPr>
        <p:spPr>
          <a:xfrm rot="10800000" flipH="1">
            <a:off x="4390903" y="2985543"/>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75" name="Straight Connector 100"/>
          <p:cNvCxnSpPr/>
          <p:nvPr>
            <p:custDataLst>
              <p:tags r:id="rId5"/>
            </p:custDataLst>
          </p:nvPr>
        </p:nvCxnSpPr>
        <p:spPr>
          <a:xfrm rot="10800000" flipH="1">
            <a:off x="7084729" y="2985543"/>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18" name="Freeform 68"/>
          <p:cNvSpPr/>
          <p:nvPr>
            <p:custDataLst>
              <p:tags r:id="rId6"/>
            </p:custDataLst>
          </p:nvPr>
        </p:nvSpPr>
        <p:spPr>
          <a:xfrm>
            <a:off x="5081905" y="1942465"/>
            <a:ext cx="1269365" cy="1211580"/>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rgbClr val="0079FF">
              <a:alpha val="27000"/>
            </a:srgbClr>
          </a:solidFill>
          <a:ln w="12700" cmpd="sng">
            <a:solidFill>
              <a:srgbClr val="9AC1DD"/>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82880" rIns="182880" bIns="158008" numCol="1" spcCol="1270" anchor="ctr" anchorCtr="0">
            <a:noAutofit/>
          </a:bodyPr>
          <a:lstStyle/>
          <a:p>
            <a:pPr lvl="0" algn="ctr" defTabSz="889000">
              <a:lnSpc>
                <a:spcPct val="90000"/>
              </a:lnSpc>
              <a:spcBef>
                <a:spcPct val="0"/>
              </a:spcBef>
              <a:spcAft>
                <a:spcPct val="35000"/>
              </a:spcAft>
            </a:pPr>
            <a:endParaRPr lang="en-US" sz="3200" kern="1200" dirty="0">
              <a:solidFill>
                <a:srgbClr val="1AF9E8"/>
              </a:solidFill>
              <a:latin typeface="FontAwesome" pitchFamily="2" charset="0"/>
            </a:endParaRPr>
          </a:p>
        </p:txBody>
      </p:sp>
      <p:sp>
        <p:nvSpPr>
          <p:cNvPr id="120" name="Freeform 76"/>
          <p:cNvSpPr/>
          <p:nvPr>
            <p:custDataLst>
              <p:tags r:id="rId7"/>
            </p:custDataLst>
          </p:nvPr>
        </p:nvSpPr>
        <p:spPr>
          <a:xfrm>
            <a:off x="7776845" y="1942465"/>
            <a:ext cx="1269365" cy="1211580"/>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rgbClr val="0079FF">
              <a:alpha val="27000"/>
            </a:srgbClr>
          </a:solidFill>
          <a:ln w="12700" cmpd="sng">
            <a:solidFill>
              <a:srgbClr val="9AC1DD"/>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58008" rIns="158008" bIns="158008" numCol="1" spcCol="1270" anchor="ctr" anchorCtr="0">
            <a:noAutofit/>
          </a:bodyPr>
          <a:lstStyle/>
          <a:p>
            <a:pPr lvl="0" algn="ctr" defTabSz="889000">
              <a:lnSpc>
                <a:spcPct val="90000"/>
              </a:lnSpc>
              <a:spcBef>
                <a:spcPct val="0"/>
              </a:spcBef>
              <a:spcAft>
                <a:spcPct val="35000"/>
              </a:spcAft>
            </a:pPr>
            <a:endParaRPr lang="en-US" sz="3200" kern="1200" dirty="0">
              <a:solidFill>
                <a:srgbClr val="1AF9E8"/>
              </a:solidFill>
              <a:latin typeface="FontAwesome" pitchFamily="2" charset="0"/>
            </a:endParaRPr>
          </a:p>
        </p:txBody>
      </p:sp>
      <p:sp>
        <p:nvSpPr>
          <p:cNvPr id="121" name="Oval 78"/>
          <p:cNvSpPr>
            <a:spLocks noChangeAspect="1"/>
          </p:cNvSpPr>
          <p:nvPr>
            <p:custDataLst>
              <p:tags r:id="rId8"/>
            </p:custDataLst>
          </p:nvPr>
        </p:nvSpPr>
        <p:spPr>
          <a:xfrm>
            <a:off x="2808250" y="3540652"/>
            <a:ext cx="470340" cy="470338"/>
          </a:xfrm>
          <a:prstGeom prst="ellipse">
            <a:avLst/>
          </a:prstGeom>
          <a:solidFill>
            <a:srgbClr val="0079FF"/>
          </a:solidFill>
          <a:ln w="1905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2" name="Oval 79"/>
          <p:cNvSpPr>
            <a:spLocks noChangeAspect="1"/>
          </p:cNvSpPr>
          <p:nvPr>
            <p:custDataLst>
              <p:tags r:id="rId9"/>
            </p:custDataLst>
          </p:nvPr>
        </p:nvSpPr>
        <p:spPr>
          <a:xfrm>
            <a:off x="4146196" y="3573672"/>
            <a:ext cx="470340" cy="470338"/>
          </a:xfrm>
          <a:prstGeom prst="ellipse">
            <a:avLst/>
          </a:prstGeom>
          <a:solidFill>
            <a:srgbClr val="0079FF"/>
          </a:solidFill>
          <a:ln w="1905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01</a:t>
            </a:r>
            <a:endParaRPr 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3" name="Oval 80"/>
          <p:cNvSpPr>
            <a:spLocks noChangeAspect="1"/>
          </p:cNvSpPr>
          <p:nvPr>
            <p:custDataLst>
              <p:tags r:id="rId10"/>
            </p:custDataLst>
          </p:nvPr>
        </p:nvSpPr>
        <p:spPr>
          <a:xfrm>
            <a:off x="5498712" y="3573672"/>
            <a:ext cx="470340" cy="470338"/>
          </a:xfrm>
          <a:prstGeom prst="ellipse">
            <a:avLst/>
          </a:prstGeom>
          <a:solidFill>
            <a:srgbClr val="0079FF"/>
          </a:solidFill>
          <a:ln w="1905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02</a:t>
            </a:r>
            <a:endParaRPr 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4" name="Oval 81"/>
          <p:cNvSpPr>
            <a:spLocks noChangeAspect="1"/>
          </p:cNvSpPr>
          <p:nvPr>
            <p:custDataLst>
              <p:tags r:id="rId11"/>
            </p:custDataLst>
          </p:nvPr>
        </p:nvSpPr>
        <p:spPr>
          <a:xfrm>
            <a:off x="6851229" y="3573672"/>
            <a:ext cx="470340" cy="470338"/>
          </a:xfrm>
          <a:prstGeom prst="ellipse">
            <a:avLst/>
          </a:prstGeom>
          <a:solidFill>
            <a:srgbClr val="0079FF"/>
          </a:solidFill>
          <a:ln w="1905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03</a:t>
            </a:r>
            <a:endParaRPr 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5" name="Oval 82"/>
          <p:cNvSpPr>
            <a:spLocks noChangeAspect="1"/>
          </p:cNvSpPr>
          <p:nvPr>
            <p:custDataLst>
              <p:tags r:id="rId12"/>
            </p:custDataLst>
          </p:nvPr>
        </p:nvSpPr>
        <p:spPr>
          <a:xfrm>
            <a:off x="8203745" y="3573672"/>
            <a:ext cx="470340" cy="470338"/>
          </a:xfrm>
          <a:prstGeom prst="ellipse">
            <a:avLst/>
          </a:prstGeom>
          <a:solidFill>
            <a:srgbClr val="0079FF"/>
          </a:solidFill>
          <a:ln w="1905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chemeClr val="tx1"/>
                </a:solidFill>
                <a:latin typeface="微软雅黑" panose="020B0503020204020204" pitchFamily="34" charset="-122"/>
                <a:ea typeface="微软雅黑" panose="020B0503020204020204" pitchFamily="34" charset="-122"/>
                <a:cs typeface="微软雅黑" panose="020B0503020204020204" pitchFamily="34" charset="-122"/>
              </a:rPr>
              <a:t>04</a:t>
            </a:r>
            <a:endParaRPr lang="en-US" sz="1200" dirty="0">
              <a:solidFill>
                <a:schemeClr val="tx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6" name="Rounded Rectangle 32"/>
          <p:cNvSpPr/>
          <p:nvPr>
            <p:custDataLst>
              <p:tags r:id="rId13"/>
            </p:custDataLst>
          </p:nvPr>
        </p:nvSpPr>
        <p:spPr>
          <a:xfrm rot="10800000" flipV="1">
            <a:off x="2498856" y="1169885"/>
            <a:ext cx="1089129" cy="407884"/>
          </a:xfrm>
          <a:prstGeom prst="roundRect">
            <a:avLst/>
          </a:prstGeom>
          <a:solidFill>
            <a:srgbClr val="0079FF">
              <a:alpha val="27000"/>
            </a:srgbClr>
          </a:solidFill>
          <a:ln w="1270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127" name="Straight Connector 84"/>
          <p:cNvCxnSpPr/>
          <p:nvPr>
            <p:custDataLst>
              <p:tags r:id="rId14"/>
            </p:custDataLst>
          </p:nvPr>
        </p:nvCxnSpPr>
        <p:spPr>
          <a:xfrm flipH="1">
            <a:off x="3043421" y="1577770"/>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28" name="Rounded Rectangle 91"/>
          <p:cNvSpPr/>
          <p:nvPr>
            <p:custDataLst>
              <p:tags r:id="rId15"/>
            </p:custDataLst>
          </p:nvPr>
        </p:nvSpPr>
        <p:spPr>
          <a:xfrm rot="10800000" flipV="1">
            <a:off x="3846338" y="1169885"/>
            <a:ext cx="1089129" cy="407884"/>
          </a:xfrm>
          <a:prstGeom prst="roundRect">
            <a:avLst/>
          </a:prstGeom>
          <a:solidFill>
            <a:srgbClr val="0079FF">
              <a:alpha val="27000"/>
            </a:srgbClr>
          </a:solidFill>
          <a:ln w="1270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en-US" altLang="zh-CN"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1</a:t>
            </a:r>
            <a:endParaRPr lang="en-US" altLang="zh-CN"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129" name="Straight Connector 94"/>
          <p:cNvCxnSpPr/>
          <p:nvPr>
            <p:custDataLst>
              <p:tags r:id="rId16"/>
            </p:custDataLst>
          </p:nvPr>
        </p:nvCxnSpPr>
        <p:spPr>
          <a:xfrm flipH="1">
            <a:off x="4390903" y="1577770"/>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30" name="Rounded Rectangle 99"/>
          <p:cNvSpPr/>
          <p:nvPr>
            <p:custDataLst>
              <p:tags r:id="rId17"/>
            </p:custDataLst>
          </p:nvPr>
        </p:nvSpPr>
        <p:spPr>
          <a:xfrm rot="10800000" flipV="1">
            <a:off x="5194897" y="1169885"/>
            <a:ext cx="1089129" cy="407884"/>
          </a:xfrm>
          <a:prstGeom prst="roundRect">
            <a:avLst/>
          </a:prstGeom>
          <a:solidFill>
            <a:srgbClr val="0079FF">
              <a:alpha val="27000"/>
            </a:srgbClr>
          </a:solidFill>
          <a:ln w="1270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en-US"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2</a:t>
            </a:r>
            <a:endParaRPr lang="en-US"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131" name="Straight Connector 101"/>
          <p:cNvCxnSpPr/>
          <p:nvPr>
            <p:custDataLst>
              <p:tags r:id="rId18"/>
            </p:custDataLst>
          </p:nvPr>
        </p:nvCxnSpPr>
        <p:spPr>
          <a:xfrm flipH="1">
            <a:off x="5739462" y="1577770"/>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32" name="Rounded Rectangle 107"/>
          <p:cNvSpPr/>
          <p:nvPr>
            <p:custDataLst>
              <p:tags r:id="rId19"/>
            </p:custDataLst>
          </p:nvPr>
        </p:nvSpPr>
        <p:spPr>
          <a:xfrm rot="10800000" flipV="1">
            <a:off x="6540164" y="1169885"/>
            <a:ext cx="1089129" cy="407884"/>
          </a:xfrm>
          <a:prstGeom prst="roundRect">
            <a:avLst/>
          </a:prstGeom>
          <a:solidFill>
            <a:srgbClr val="0079FF">
              <a:alpha val="27000"/>
            </a:srgbClr>
          </a:solidFill>
          <a:ln w="1270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en-US" b="1" dirty="0" smtClean="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3</a:t>
            </a:r>
            <a:endParaRPr lang="en-US"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133" name="Straight Connector 110"/>
          <p:cNvCxnSpPr/>
          <p:nvPr>
            <p:custDataLst>
              <p:tags r:id="rId20"/>
            </p:custDataLst>
          </p:nvPr>
        </p:nvCxnSpPr>
        <p:spPr>
          <a:xfrm flipH="1">
            <a:off x="7084729" y="1577770"/>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34" name="Rounded Rectangle 116"/>
          <p:cNvSpPr/>
          <p:nvPr>
            <p:custDataLst>
              <p:tags r:id="rId21"/>
            </p:custDataLst>
          </p:nvPr>
        </p:nvSpPr>
        <p:spPr>
          <a:xfrm rot="10800000" flipV="1">
            <a:off x="7894768" y="1169885"/>
            <a:ext cx="1089129" cy="407884"/>
          </a:xfrm>
          <a:prstGeom prst="roundRect">
            <a:avLst/>
          </a:prstGeom>
          <a:solidFill>
            <a:srgbClr val="0079FF">
              <a:alpha val="27000"/>
            </a:srgbClr>
          </a:solidFill>
          <a:ln w="12700"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en-US"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4</a:t>
            </a:r>
            <a:endParaRPr lang="en-US"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cxnSp>
        <p:nvCxnSpPr>
          <p:cNvPr id="135" name="Straight Connector 119"/>
          <p:cNvCxnSpPr/>
          <p:nvPr>
            <p:custDataLst>
              <p:tags r:id="rId22"/>
            </p:custDataLst>
          </p:nvPr>
        </p:nvCxnSpPr>
        <p:spPr>
          <a:xfrm flipH="1">
            <a:off x="8439333" y="1577770"/>
            <a:ext cx="1" cy="555443"/>
          </a:xfrm>
          <a:prstGeom prst="line">
            <a:avLst/>
          </a:prstGeom>
          <a:ln w="19050">
            <a:solidFill>
              <a:srgbClr val="9AC1DD"/>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42" name="文本框 323"/>
          <p:cNvSpPr txBox="1"/>
          <p:nvPr>
            <p:custDataLst>
              <p:tags r:id="rId23"/>
            </p:custDataLst>
          </p:nvPr>
        </p:nvSpPr>
        <p:spPr>
          <a:xfrm>
            <a:off x="3910139" y="2239469"/>
            <a:ext cx="975995" cy="681355"/>
          </a:xfrm>
          <a:prstGeom prst="rect">
            <a:avLst/>
          </a:prstGeom>
          <a:noFill/>
        </p:spPr>
        <p:txBody>
          <a:bodyPr wrap="square" rtlCol="0">
            <a:noAutofit/>
          </a:bodyPr>
          <a:lstStyle/>
          <a:p>
            <a:pPr algn="dist"/>
            <a:r>
              <a:rPr kumimoji="1" lang="zh-CN" altLang="en-US" sz="1200" spc="300" dirty="0">
                <a:latin typeface="微软雅黑" panose="020B0503020204020204" pitchFamily="34" charset="-122"/>
                <a:ea typeface="微软雅黑" panose="020B0503020204020204" pitchFamily="34" charset="-122"/>
                <a:cs typeface="微软雅黑" panose="020B0503020204020204" pitchFamily="34" charset="-122"/>
                <a:sym typeface="+mn-ea"/>
              </a:rPr>
              <a:t>临时需要急救措施的指导</a:t>
            </a:r>
            <a:endParaRPr kumimoji="1" lang="zh-CN" altLang="en-US" sz="1200" spc="3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3" name="文本框 323"/>
          <p:cNvSpPr txBox="1"/>
          <p:nvPr>
            <p:custDataLst>
              <p:tags r:id="rId24"/>
            </p:custDataLst>
          </p:nvPr>
        </p:nvSpPr>
        <p:spPr>
          <a:xfrm>
            <a:off x="5294630" y="2230120"/>
            <a:ext cx="890905" cy="683260"/>
          </a:xfrm>
          <a:prstGeom prst="rect">
            <a:avLst/>
          </a:prstGeom>
          <a:noFill/>
        </p:spPr>
        <p:txBody>
          <a:bodyPr wrap="square" rtlCol="0">
            <a:noAutofit/>
          </a:bodyPr>
          <a:lstStyle/>
          <a:p>
            <a:pPr algn="dist"/>
            <a:r>
              <a:rPr kumimoji="1" lang="zh-CN" altLang="en-US" sz="1200" spc="300" dirty="0">
                <a:latin typeface="微软雅黑" panose="020B0503020204020204" pitchFamily="34" charset="-122"/>
                <a:ea typeface="微软雅黑" panose="020B0503020204020204" pitchFamily="34" charset="-122"/>
                <a:cs typeface="微软雅黑" panose="020B0503020204020204" pitchFamily="34" charset="-122"/>
              </a:rPr>
              <a:t>不方便线下就医患者</a:t>
            </a:r>
          </a:p>
        </p:txBody>
      </p:sp>
      <p:sp>
        <p:nvSpPr>
          <p:cNvPr id="144" name="文本框 323"/>
          <p:cNvSpPr txBox="1"/>
          <p:nvPr>
            <p:custDataLst>
              <p:tags r:id="rId25"/>
            </p:custDataLst>
          </p:nvPr>
        </p:nvSpPr>
        <p:spPr>
          <a:xfrm>
            <a:off x="6640830" y="2266315"/>
            <a:ext cx="890905" cy="683260"/>
          </a:xfrm>
          <a:prstGeom prst="rect">
            <a:avLst/>
          </a:prstGeom>
          <a:noFill/>
        </p:spPr>
        <p:txBody>
          <a:bodyPr wrap="square" rtlCol="0">
            <a:noAutofit/>
          </a:bodyPr>
          <a:lstStyle/>
          <a:p>
            <a:pPr algn="dist"/>
            <a:r>
              <a:rPr kumimoji="1" lang="zh-CN" altLang="en-US" sz="1200" spc="300" dirty="0">
                <a:latin typeface="微软雅黑" panose="020B0503020204020204" pitchFamily="34" charset="-122"/>
                <a:ea typeface="微软雅黑" panose="020B0503020204020204" pitchFamily="34" charset="-122"/>
                <a:cs typeface="微软雅黑" panose="020B0503020204020204" pitchFamily="34" charset="-122"/>
              </a:rPr>
              <a:t>有线上开药需求患者</a:t>
            </a:r>
          </a:p>
        </p:txBody>
      </p:sp>
      <p:sp>
        <p:nvSpPr>
          <p:cNvPr id="145" name="文本框 323"/>
          <p:cNvSpPr txBox="1"/>
          <p:nvPr>
            <p:custDataLst>
              <p:tags r:id="rId26"/>
            </p:custDataLst>
          </p:nvPr>
        </p:nvSpPr>
        <p:spPr>
          <a:xfrm>
            <a:off x="7994015" y="2134332"/>
            <a:ext cx="890905" cy="276860"/>
          </a:xfrm>
          <a:prstGeom prst="rect">
            <a:avLst/>
          </a:prstGeom>
          <a:noFill/>
        </p:spPr>
        <p:txBody>
          <a:bodyPr wrap="square" rtlCol="0">
            <a:noAutofit/>
          </a:bodyPr>
          <a:lstStyle/>
          <a:p>
            <a:pPr algn="dist"/>
            <a:r>
              <a:rPr kumimoji="1" lang="zh-CN" altLang="en-US" sz="1200" b="1" spc="300" dirty="0" smtClean="0">
                <a:latin typeface="微软雅黑" panose="020B0503020204020204" pitchFamily="34" charset="-122"/>
                <a:ea typeface="微软雅黑" panose="020B0503020204020204" pitchFamily="34" charset="-122"/>
                <a:cs typeface="微软雅黑" panose="020B0503020204020204" pitchFamily="34" charset="-122"/>
              </a:rPr>
              <a:t>情况较轻，希望得到缓解</a:t>
            </a:r>
            <a:endParaRPr kumimoji="1" lang="en-US" altLang="zh-CN" sz="1200" b="1" spc="300" dirty="0">
              <a:latin typeface="微软雅黑" panose="020B0503020204020204" pitchFamily="34" charset="-122"/>
              <a:ea typeface="微软雅黑" panose="020B0503020204020204" pitchFamily="34" charset="-122"/>
              <a:cs typeface="微软雅黑" panose="020B0503020204020204" pitchFamily="34" charset="-122"/>
            </a:endParaRPr>
          </a:p>
        </p:txBody>
      </p:sp>
      <p:grpSp>
        <p:nvGrpSpPr>
          <p:cNvPr id="116" name="组 60"/>
          <p:cNvGrpSpPr>
            <a:grpSpLocks noChangeAspect="1"/>
          </p:cNvGrpSpPr>
          <p:nvPr/>
        </p:nvGrpSpPr>
        <p:grpSpPr>
          <a:xfrm>
            <a:off x="1939980" y="2002478"/>
            <a:ext cx="360000" cy="139654"/>
            <a:chOff x="4041159" y="1376400"/>
            <a:chExt cx="612485" cy="237600"/>
          </a:xfrm>
        </p:grpSpPr>
        <p:sp>
          <p:nvSpPr>
            <p:cNvPr id="146" name="燕尾形 145"/>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7" name="燕尾形 146"/>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8" name="燕尾形 147"/>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9" name="燕尾形 148"/>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0" name="燕尾形 149"/>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2" name="组 144"/>
          <p:cNvGrpSpPr/>
          <p:nvPr/>
        </p:nvGrpSpPr>
        <p:grpSpPr>
          <a:xfrm>
            <a:off x="2022428" y="2076052"/>
            <a:ext cx="2037080" cy="1043940"/>
            <a:chOff x="-128082" y="-259337"/>
            <a:chExt cx="2519774" cy="1043796"/>
          </a:xfrm>
        </p:grpSpPr>
        <p:sp>
          <p:nvSpPr>
            <p:cNvPr id="3" name="椭圆 2"/>
            <p:cNvSpPr/>
            <p:nvPr/>
          </p:nvSpPr>
          <p:spPr>
            <a:xfrm>
              <a:off x="-128082" y="-259337"/>
              <a:ext cx="2519774" cy="1043796"/>
            </a:xfrm>
            <a:prstGeom prst="ellipse">
              <a:avLst/>
            </a:prstGeom>
            <a:solidFill>
              <a:srgbClr val="33319A">
                <a:alpha val="80000"/>
              </a:srgbClr>
            </a:solidFill>
            <a:ln>
              <a:noFill/>
            </a:ln>
            <a:effectLst>
              <a:softEdge rad="330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9282" y="65501"/>
              <a:ext cx="2086698" cy="398725"/>
            </a:xfrm>
            <a:prstGeom prst="rect">
              <a:avLst/>
            </a:prstGeom>
            <a:noFill/>
            <a:effectLst/>
          </p:spPr>
          <p:txBody>
            <a:bodyPr wrap="square" rtlCol="0">
              <a:spAutoFit/>
            </a:bodyPr>
            <a:lstStyle/>
            <a:p>
              <a:pPr algn="ctr"/>
              <a:r>
                <a:rPr lang="zh-CN" altLang="en-US" sz="2000" b="1" spc="50" dirty="0">
                  <a:ln w="9525" cmpd="sng">
                    <a:noFill/>
                    <a:prstDash val="solid"/>
                  </a:ln>
                  <a:gradFill flip="none" rotWithShape="1">
                    <a:gsLst>
                      <a:gs pos="0">
                        <a:srgbClr val="EFFFFD"/>
                      </a:gs>
                      <a:gs pos="100000">
                        <a:srgbClr val="B9FFFB"/>
                      </a:gs>
                    </a:gsLst>
                    <a:lin ang="5400000" scaled="1"/>
                    <a:tileRect/>
                  </a:gradFill>
                  <a:effectLst>
                    <a:glow rad="38100">
                      <a:schemeClr val="accent1">
                        <a:alpha val="40000"/>
                      </a:schemeClr>
                    </a:glow>
                    <a:outerShdw blurRad="495300" sx="109000" sy="109000" algn="ctr" rotWithShape="0">
                      <a:srgbClr val="0070C0"/>
                    </a:outerShdw>
                  </a:effectLst>
                  <a:latin typeface="微软雅黑" panose="020B0503020204020204" pitchFamily="34" charset="-122"/>
                  <a:ea typeface="微软雅黑" panose="020B0503020204020204" pitchFamily="34" charset="-122"/>
                </a:rPr>
                <a:t>目标用户</a:t>
              </a:r>
            </a:p>
          </p:txBody>
        </p:sp>
      </p:grpSp>
      <p:sp>
        <p:nvSpPr>
          <p:cNvPr id="53" name="Freeform 68"/>
          <p:cNvSpPr/>
          <p:nvPr>
            <p:custDataLst>
              <p:tags r:id="rId27"/>
            </p:custDataLst>
          </p:nvPr>
        </p:nvSpPr>
        <p:spPr>
          <a:xfrm>
            <a:off x="3754004" y="1954798"/>
            <a:ext cx="1269365" cy="1211580"/>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rgbClr val="0079FF">
              <a:alpha val="27000"/>
            </a:srgbClr>
          </a:solidFill>
          <a:ln w="12700" cmpd="sng">
            <a:solidFill>
              <a:srgbClr val="9AC1DD"/>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82880" rIns="182880" bIns="158008" numCol="1" spcCol="1270" anchor="ctr" anchorCtr="0">
            <a:noAutofit/>
          </a:bodyPr>
          <a:lstStyle/>
          <a:p>
            <a:pPr lvl="0" algn="ctr" defTabSz="889000">
              <a:lnSpc>
                <a:spcPct val="90000"/>
              </a:lnSpc>
              <a:spcBef>
                <a:spcPct val="0"/>
              </a:spcBef>
              <a:spcAft>
                <a:spcPct val="35000"/>
              </a:spcAft>
            </a:pPr>
            <a:endParaRPr lang="en-US" sz="3200" kern="1200" dirty="0">
              <a:solidFill>
                <a:srgbClr val="1AF9E8"/>
              </a:solidFill>
              <a:latin typeface="FontAwesome" pitchFamily="2" charset="0"/>
            </a:endParaRPr>
          </a:p>
        </p:txBody>
      </p:sp>
      <p:sp>
        <p:nvSpPr>
          <p:cNvPr id="54" name="Freeform 68"/>
          <p:cNvSpPr/>
          <p:nvPr>
            <p:custDataLst>
              <p:tags r:id="rId28"/>
            </p:custDataLst>
          </p:nvPr>
        </p:nvSpPr>
        <p:spPr>
          <a:xfrm>
            <a:off x="6430462" y="1921510"/>
            <a:ext cx="1269365" cy="1211580"/>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rgbClr val="0079FF">
              <a:alpha val="27000"/>
            </a:srgbClr>
          </a:solidFill>
          <a:ln w="12700" cmpd="sng">
            <a:solidFill>
              <a:srgbClr val="9AC1DD"/>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82880" rIns="182880" bIns="158008" numCol="1" spcCol="1270" anchor="ctr" anchorCtr="0">
            <a:noAutofit/>
          </a:bodyPr>
          <a:lstStyle/>
          <a:p>
            <a:pPr lvl="0" algn="ctr" defTabSz="889000">
              <a:lnSpc>
                <a:spcPct val="90000"/>
              </a:lnSpc>
              <a:spcBef>
                <a:spcPct val="0"/>
              </a:spcBef>
              <a:spcAft>
                <a:spcPct val="35000"/>
              </a:spcAft>
            </a:pPr>
            <a:endParaRPr lang="en-US" sz="3200" kern="1200" dirty="0">
              <a:solidFill>
                <a:srgbClr val="1AF9E8"/>
              </a:solidFill>
              <a:latin typeface="FontAwesome" pitchFamily="2" charset="0"/>
            </a:endParaRPr>
          </a:p>
        </p:txBody>
      </p:sp>
      <p:sp>
        <p:nvSpPr>
          <p:cNvPr id="55" name="Freeform 68"/>
          <p:cNvSpPr/>
          <p:nvPr>
            <p:custDataLst>
              <p:tags r:id="rId29"/>
            </p:custDataLst>
          </p:nvPr>
        </p:nvSpPr>
        <p:spPr>
          <a:xfrm>
            <a:off x="2409310" y="1994005"/>
            <a:ext cx="1269365" cy="1211580"/>
          </a:xfrm>
          <a:custGeom>
            <a:avLst/>
            <a:gdLst>
              <a:gd name="connsiteX0" fmla="*/ 0 w 905504"/>
              <a:gd name="connsiteY0" fmla="*/ 452752 h 905504"/>
              <a:gd name="connsiteX1" fmla="*/ 132608 w 905504"/>
              <a:gd name="connsiteY1" fmla="*/ 132608 h 905504"/>
              <a:gd name="connsiteX2" fmla="*/ 452752 w 905504"/>
              <a:gd name="connsiteY2" fmla="*/ 0 h 905504"/>
              <a:gd name="connsiteX3" fmla="*/ 772896 w 905504"/>
              <a:gd name="connsiteY3" fmla="*/ 132608 h 905504"/>
              <a:gd name="connsiteX4" fmla="*/ 905504 w 905504"/>
              <a:gd name="connsiteY4" fmla="*/ 452752 h 905504"/>
              <a:gd name="connsiteX5" fmla="*/ 772896 w 905504"/>
              <a:gd name="connsiteY5" fmla="*/ 772896 h 905504"/>
              <a:gd name="connsiteX6" fmla="*/ 452752 w 905504"/>
              <a:gd name="connsiteY6" fmla="*/ 905504 h 905504"/>
              <a:gd name="connsiteX7" fmla="*/ 132608 w 905504"/>
              <a:gd name="connsiteY7" fmla="*/ 772896 h 905504"/>
              <a:gd name="connsiteX8" fmla="*/ 0 w 905504"/>
              <a:gd name="connsiteY8" fmla="*/ 452752 h 90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504" h="905504">
                <a:moveTo>
                  <a:pt x="0" y="452752"/>
                </a:moveTo>
                <a:cubicBezTo>
                  <a:pt x="0" y="332675"/>
                  <a:pt x="47701" y="217515"/>
                  <a:pt x="132608" y="132608"/>
                </a:cubicBezTo>
                <a:cubicBezTo>
                  <a:pt x="217516" y="47701"/>
                  <a:pt x="332675" y="0"/>
                  <a:pt x="452752" y="0"/>
                </a:cubicBezTo>
                <a:cubicBezTo>
                  <a:pt x="572829" y="0"/>
                  <a:pt x="687989" y="47701"/>
                  <a:pt x="772896" y="132608"/>
                </a:cubicBezTo>
                <a:cubicBezTo>
                  <a:pt x="857803" y="217516"/>
                  <a:pt x="905504" y="332675"/>
                  <a:pt x="905504" y="452752"/>
                </a:cubicBezTo>
                <a:cubicBezTo>
                  <a:pt x="905504" y="572829"/>
                  <a:pt x="857803" y="687989"/>
                  <a:pt x="772896" y="772896"/>
                </a:cubicBezTo>
                <a:cubicBezTo>
                  <a:pt x="687988" y="857803"/>
                  <a:pt x="572829" y="905504"/>
                  <a:pt x="452752" y="905504"/>
                </a:cubicBezTo>
                <a:cubicBezTo>
                  <a:pt x="332675" y="905504"/>
                  <a:pt x="217515" y="857803"/>
                  <a:pt x="132608" y="772896"/>
                </a:cubicBezTo>
                <a:cubicBezTo>
                  <a:pt x="47701" y="687988"/>
                  <a:pt x="0" y="572829"/>
                  <a:pt x="0" y="452752"/>
                </a:cubicBezTo>
                <a:close/>
              </a:path>
            </a:pathLst>
          </a:custGeom>
          <a:solidFill>
            <a:srgbClr val="0079FF">
              <a:alpha val="27000"/>
            </a:srgbClr>
          </a:solidFill>
          <a:ln w="12700" cmpd="sng">
            <a:solidFill>
              <a:srgbClr val="9AC1DD"/>
            </a:solid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2880" tIns="182880" rIns="182880" bIns="158008" numCol="1" spcCol="1270" anchor="ctr" anchorCtr="0">
            <a:noAutofit/>
          </a:bodyPr>
          <a:lstStyle/>
          <a:p>
            <a:pPr lvl="0" algn="ctr" defTabSz="889000">
              <a:lnSpc>
                <a:spcPct val="90000"/>
              </a:lnSpc>
              <a:spcBef>
                <a:spcPct val="0"/>
              </a:spcBef>
              <a:spcAft>
                <a:spcPct val="35000"/>
              </a:spcAft>
            </a:pPr>
            <a:endParaRPr lang="en-US" sz="3200" kern="1200" dirty="0">
              <a:solidFill>
                <a:srgbClr val="1AF9E8"/>
              </a:solidFill>
              <a:latin typeface="FontAwesome"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26"/>
                                        </p:tgtEl>
                                        <p:attrNameLst>
                                          <p:attrName>style.visibility</p:attrName>
                                        </p:attrNameLst>
                                      </p:cBhvr>
                                      <p:to>
                                        <p:strVal val="visible"/>
                                      </p:to>
                                    </p:set>
                                    <p:animEffect transition="in" filter="randombar(horizontal)">
                                      <p:cBhvr>
                                        <p:cTn id="7" dur="500"/>
                                        <p:tgtEl>
                                          <p:spTgt spid="126"/>
                                        </p:tgtEl>
                                      </p:cBhvr>
                                    </p:animEffect>
                                  </p:childTnLst>
                                </p:cTn>
                              </p:par>
                              <p:par>
                                <p:cTn id="8" presetID="14" presetClass="entr" presetSubtype="10" fill="hold" grpId="0" nodeType="withEffect">
                                  <p:stCondLst>
                                    <p:cond delay="200"/>
                                  </p:stCondLst>
                                  <p:childTnLst>
                                    <p:set>
                                      <p:cBhvr>
                                        <p:cTn id="9" dur="1" fill="hold">
                                          <p:stCondLst>
                                            <p:cond delay="0"/>
                                          </p:stCondLst>
                                        </p:cTn>
                                        <p:tgtEl>
                                          <p:spTgt spid="128"/>
                                        </p:tgtEl>
                                        <p:attrNameLst>
                                          <p:attrName>style.visibility</p:attrName>
                                        </p:attrNameLst>
                                      </p:cBhvr>
                                      <p:to>
                                        <p:strVal val="visible"/>
                                      </p:to>
                                    </p:set>
                                    <p:animEffect transition="in" filter="randombar(horizontal)">
                                      <p:cBhvr>
                                        <p:cTn id="10" dur="500"/>
                                        <p:tgtEl>
                                          <p:spTgt spid="128"/>
                                        </p:tgtEl>
                                      </p:cBhvr>
                                    </p:animEffect>
                                  </p:childTnLst>
                                </p:cTn>
                              </p:par>
                              <p:par>
                                <p:cTn id="11" presetID="14" presetClass="entr" presetSubtype="10" fill="hold" grpId="0" nodeType="withEffect">
                                  <p:stCondLst>
                                    <p:cond delay="400"/>
                                  </p:stCondLst>
                                  <p:childTnLst>
                                    <p:set>
                                      <p:cBhvr>
                                        <p:cTn id="12" dur="1" fill="hold">
                                          <p:stCondLst>
                                            <p:cond delay="0"/>
                                          </p:stCondLst>
                                        </p:cTn>
                                        <p:tgtEl>
                                          <p:spTgt spid="130"/>
                                        </p:tgtEl>
                                        <p:attrNameLst>
                                          <p:attrName>style.visibility</p:attrName>
                                        </p:attrNameLst>
                                      </p:cBhvr>
                                      <p:to>
                                        <p:strVal val="visible"/>
                                      </p:to>
                                    </p:set>
                                    <p:animEffect transition="in" filter="randombar(horizontal)">
                                      <p:cBhvr>
                                        <p:cTn id="13" dur="500"/>
                                        <p:tgtEl>
                                          <p:spTgt spid="130"/>
                                        </p:tgtEl>
                                      </p:cBhvr>
                                    </p:animEffect>
                                  </p:childTnLst>
                                </p:cTn>
                              </p:par>
                              <p:par>
                                <p:cTn id="14" presetID="14" presetClass="entr" presetSubtype="10" fill="hold" grpId="0" nodeType="withEffect">
                                  <p:stCondLst>
                                    <p:cond delay="600"/>
                                  </p:stCondLst>
                                  <p:childTnLst>
                                    <p:set>
                                      <p:cBhvr>
                                        <p:cTn id="15" dur="1" fill="hold">
                                          <p:stCondLst>
                                            <p:cond delay="0"/>
                                          </p:stCondLst>
                                        </p:cTn>
                                        <p:tgtEl>
                                          <p:spTgt spid="132"/>
                                        </p:tgtEl>
                                        <p:attrNameLst>
                                          <p:attrName>style.visibility</p:attrName>
                                        </p:attrNameLst>
                                      </p:cBhvr>
                                      <p:to>
                                        <p:strVal val="visible"/>
                                      </p:to>
                                    </p:set>
                                    <p:animEffect transition="in" filter="randombar(horizontal)">
                                      <p:cBhvr>
                                        <p:cTn id="16" dur="500"/>
                                        <p:tgtEl>
                                          <p:spTgt spid="132"/>
                                        </p:tgtEl>
                                      </p:cBhvr>
                                    </p:animEffect>
                                  </p:childTnLst>
                                </p:cTn>
                              </p:par>
                              <p:par>
                                <p:cTn id="17" presetID="14" presetClass="entr" presetSubtype="10" fill="hold" grpId="0" nodeType="withEffect">
                                  <p:stCondLst>
                                    <p:cond delay="800"/>
                                  </p:stCondLst>
                                  <p:childTnLst>
                                    <p:set>
                                      <p:cBhvr>
                                        <p:cTn id="18" dur="1" fill="hold">
                                          <p:stCondLst>
                                            <p:cond delay="0"/>
                                          </p:stCondLst>
                                        </p:cTn>
                                        <p:tgtEl>
                                          <p:spTgt spid="134"/>
                                        </p:tgtEl>
                                        <p:attrNameLst>
                                          <p:attrName>style.visibility</p:attrName>
                                        </p:attrNameLst>
                                      </p:cBhvr>
                                      <p:to>
                                        <p:strVal val="visible"/>
                                      </p:to>
                                    </p:set>
                                    <p:animEffect transition="in" filter="randombar(horizontal)">
                                      <p:cBhvr>
                                        <p:cTn id="19" dur="500"/>
                                        <p:tgtEl>
                                          <p:spTgt spid="134"/>
                                        </p:tgtEl>
                                      </p:cBhvr>
                                    </p:animEffect>
                                  </p:childTnLst>
                                </p:cTn>
                              </p:par>
                            </p:childTnLst>
                          </p:cTn>
                        </p:par>
                        <p:par>
                          <p:cTn id="20" fill="hold">
                            <p:stCondLst>
                              <p:cond delay="1300"/>
                            </p:stCondLst>
                            <p:childTnLst>
                              <p:par>
                                <p:cTn id="21" presetID="22" presetClass="entr" presetSubtype="1" fill="hold" nodeType="afterEffect">
                                  <p:stCondLst>
                                    <p:cond delay="0"/>
                                  </p:stCondLst>
                                  <p:childTnLst>
                                    <p:set>
                                      <p:cBhvr>
                                        <p:cTn id="22" dur="1" fill="hold">
                                          <p:stCondLst>
                                            <p:cond delay="0"/>
                                          </p:stCondLst>
                                        </p:cTn>
                                        <p:tgtEl>
                                          <p:spTgt spid="127"/>
                                        </p:tgtEl>
                                        <p:attrNameLst>
                                          <p:attrName>style.visibility</p:attrName>
                                        </p:attrNameLst>
                                      </p:cBhvr>
                                      <p:to>
                                        <p:strVal val="visible"/>
                                      </p:to>
                                    </p:set>
                                    <p:animEffect transition="in" filter="wipe(up)">
                                      <p:cBhvr>
                                        <p:cTn id="23" dur="500"/>
                                        <p:tgtEl>
                                          <p:spTgt spid="127"/>
                                        </p:tgtEl>
                                      </p:cBhvr>
                                    </p:animEffect>
                                  </p:childTnLst>
                                </p:cTn>
                              </p:par>
                              <p:par>
                                <p:cTn id="24" presetID="22" presetClass="entr" presetSubtype="1" fill="hold" nodeType="withEffect">
                                  <p:stCondLst>
                                    <p:cond delay="0"/>
                                  </p:stCondLst>
                                  <p:childTnLst>
                                    <p:set>
                                      <p:cBhvr>
                                        <p:cTn id="25" dur="1" fill="hold">
                                          <p:stCondLst>
                                            <p:cond delay="0"/>
                                          </p:stCondLst>
                                        </p:cTn>
                                        <p:tgtEl>
                                          <p:spTgt spid="129"/>
                                        </p:tgtEl>
                                        <p:attrNameLst>
                                          <p:attrName>style.visibility</p:attrName>
                                        </p:attrNameLst>
                                      </p:cBhvr>
                                      <p:to>
                                        <p:strVal val="visible"/>
                                      </p:to>
                                    </p:set>
                                    <p:animEffect transition="in" filter="wipe(up)">
                                      <p:cBhvr>
                                        <p:cTn id="26" dur="500"/>
                                        <p:tgtEl>
                                          <p:spTgt spid="129"/>
                                        </p:tgtEl>
                                      </p:cBhvr>
                                    </p:animEffect>
                                  </p:childTnLst>
                                </p:cTn>
                              </p:par>
                              <p:par>
                                <p:cTn id="27" presetID="22" presetClass="entr" presetSubtype="1" fill="hold" nodeType="withEffect">
                                  <p:stCondLst>
                                    <p:cond delay="0"/>
                                  </p:stCondLst>
                                  <p:childTnLst>
                                    <p:set>
                                      <p:cBhvr>
                                        <p:cTn id="28" dur="1" fill="hold">
                                          <p:stCondLst>
                                            <p:cond delay="0"/>
                                          </p:stCondLst>
                                        </p:cTn>
                                        <p:tgtEl>
                                          <p:spTgt spid="131"/>
                                        </p:tgtEl>
                                        <p:attrNameLst>
                                          <p:attrName>style.visibility</p:attrName>
                                        </p:attrNameLst>
                                      </p:cBhvr>
                                      <p:to>
                                        <p:strVal val="visible"/>
                                      </p:to>
                                    </p:set>
                                    <p:animEffect transition="in" filter="wipe(up)">
                                      <p:cBhvr>
                                        <p:cTn id="29" dur="500"/>
                                        <p:tgtEl>
                                          <p:spTgt spid="131"/>
                                        </p:tgtEl>
                                      </p:cBhvr>
                                    </p:animEffect>
                                  </p:childTnLst>
                                </p:cTn>
                              </p:par>
                              <p:par>
                                <p:cTn id="30" presetID="22" presetClass="entr" presetSubtype="1" fill="hold" nodeType="withEffect">
                                  <p:stCondLst>
                                    <p:cond delay="0"/>
                                  </p:stCondLst>
                                  <p:childTnLst>
                                    <p:set>
                                      <p:cBhvr>
                                        <p:cTn id="31" dur="1" fill="hold">
                                          <p:stCondLst>
                                            <p:cond delay="0"/>
                                          </p:stCondLst>
                                        </p:cTn>
                                        <p:tgtEl>
                                          <p:spTgt spid="133"/>
                                        </p:tgtEl>
                                        <p:attrNameLst>
                                          <p:attrName>style.visibility</p:attrName>
                                        </p:attrNameLst>
                                      </p:cBhvr>
                                      <p:to>
                                        <p:strVal val="visible"/>
                                      </p:to>
                                    </p:set>
                                    <p:animEffect transition="in" filter="wipe(up)">
                                      <p:cBhvr>
                                        <p:cTn id="32" dur="500"/>
                                        <p:tgtEl>
                                          <p:spTgt spid="133"/>
                                        </p:tgtEl>
                                      </p:cBhvr>
                                    </p:animEffect>
                                  </p:childTnLst>
                                </p:cTn>
                              </p:par>
                              <p:par>
                                <p:cTn id="33" presetID="22" presetClass="entr" presetSubtype="1" fill="hold" nodeType="withEffect">
                                  <p:stCondLst>
                                    <p:cond delay="0"/>
                                  </p:stCondLst>
                                  <p:childTnLst>
                                    <p:set>
                                      <p:cBhvr>
                                        <p:cTn id="34" dur="1" fill="hold">
                                          <p:stCondLst>
                                            <p:cond delay="0"/>
                                          </p:stCondLst>
                                        </p:cTn>
                                        <p:tgtEl>
                                          <p:spTgt spid="135"/>
                                        </p:tgtEl>
                                        <p:attrNameLst>
                                          <p:attrName>style.visibility</p:attrName>
                                        </p:attrNameLst>
                                      </p:cBhvr>
                                      <p:to>
                                        <p:strVal val="visible"/>
                                      </p:to>
                                    </p:set>
                                    <p:animEffect transition="in" filter="wipe(up)">
                                      <p:cBhvr>
                                        <p:cTn id="35" dur="500"/>
                                        <p:tgtEl>
                                          <p:spTgt spid="135"/>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118"/>
                                        </p:tgtEl>
                                        <p:attrNameLst>
                                          <p:attrName>style.visibility</p:attrName>
                                        </p:attrNameLst>
                                      </p:cBhvr>
                                      <p:to>
                                        <p:strVal val="visible"/>
                                      </p:to>
                                    </p:set>
                                    <p:animEffect transition="in" filter="randombar(horizontal)">
                                      <p:cBhvr>
                                        <p:cTn id="38" dur="500"/>
                                        <p:tgtEl>
                                          <p:spTgt spid="118"/>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120"/>
                                        </p:tgtEl>
                                        <p:attrNameLst>
                                          <p:attrName>style.visibility</p:attrName>
                                        </p:attrNameLst>
                                      </p:cBhvr>
                                      <p:to>
                                        <p:strVal val="visible"/>
                                      </p:to>
                                    </p:set>
                                    <p:animEffect transition="in" filter="randombar(horizontal)">
                                      <p:cBhvr>
                                        <p:cTn id="41" dur="500"/>
                                        <p:tgtEl>
                                          <p:spTgt spid="120"/>
                                        </p:tgtEl>
                                      </p:cBhvr>
                                    </p:animEffect>
                                  </p:childTnLst>
                                </p:cTn>
                              </p:par>
                              <p:par>
                                <p:cTn id="42" presetID="14" presetClass="entr" presetSubtype="10" fill="hold" grpId="0" nodeType="withEffect">
                                  <p:stCondLst>
                                    <p:cond delay="0"/>
                                  </p:stCondLst>
                                  <p:childTnLst>
                                    <p:set>
                                      <p:cBhvr>
                                        <p:cTn id="43" dur="1" fill="hold">
                                          <p:stCondLst>
                                            <p:cond delay="0"/>
                                          </p:stCondLst>
                                        </p:cTn>
                                        <p:tgtEl>
                                          <p:spTgt spid="142"/>
                                        </p:tgtEl>
                                        <p:attrNameLst>
                                          <p:attrName>style.visibility</p:attrName>
                                        </p:attrNameLst>
                                      </p:cBhvr>
                                      <p:to>
                                        <p:strVal val="visible"/>
                                      </p:to>
                                    </p:set>
                                    <p:animEffect transition="in" filter="randombar(horizontal)">
                                      <p:cBhvr>
                                        <p:cTn id="44" dur="500"/>
                                        <p:tgtEl>
                                          <p:spTgt spid="142"/>
                                        </p:tgtEl>
                                      </p:cBhvr>
                                    </p:animEffect>
                                  </p:childTnLst>
                                </p:cTn>
                              </p:par>
                              <p:par>
                                <p:cTn id="45" presetID="14" presetClass="entr" presetSubtype="10" fill="hold" grpId="0" nodeType="withEffect">
                                  <p:stCondLst>
                                    <p:cond delay="0"/>
                                  </p:stCondLst>
                                  <p:childTnLst>
                                    <p:set>
                                      <p:cBhvr>
                                        <p:cTn id="46" dur="1" fill="hold">
                                          <p:stCondLst>
                                            <p:cond delay="0"/>
                                          </p:stCondLst>
                                        </p:cTn>
                                        <p:tgtEl>
                                          <p:spTgt spid="143"/>
                                        </p:tgtEl>
                                        <p:attrNameLst>
                                          <p:attrName>style.visibility</p:attrName>
                                        </p:attrNameLst>
                                      </p:cBhvr>
                                      <p:to>
                                        <p:strVal val="visible"/>
                                      </p:to>
                                    </p:set>
                                    <p:animEffect transition="in" filter="randombar(horizontal)">
                                      <p:cBhvr>
                                        <p:cTn id="47" dur="500"/>
                                        <p:tgtEl>
                                          <p:spTgt spid="143"/>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144"/>
                                        </p:tgtEl>
                                        <p:attrNameLst>
                                          <p:attrName>style.visibility</p:attrName>
                                        </p:attrNameLst>
                                      </p:cBhvr>
                                      <p:to>
                                        <p:strVal val="visible"/>
                                      </p:to>
                                    </p:set>
                                    <p:animEffect transition="in" filter="randombar(horizontal)">
                                      <p:cBhvr>
                                        <p:cTn id="50" dur="500"/>
                                        <p:tgtEl>
                                          <p:spTgt spid="144"/>
                                        </p:tgtEl>
                                      </p:cBhvr>
                                    </p:animEffect>
                                  </p:childTnLst>
                                </p:cTn>
                              </p:par>
                              <p:par>
                                <p:cTn id="51" presetID="14" presetClass="entr" presetSubtype="10" fill="hold" grpId="0" nodeType="withEffect">
                                  <p:stCondLst>
                                    <p:cond delay="0"/>
                                  </p:stCondLst>
                                  <p:childTnLst>
                                    <p:set>
                                      <p:cBhvr>
                                        <p:cTn id="52" dur="1" fill="hold">
                                          <p:stCondLst>
                                            <p:cond delay="0"/>
                                          </p:stCondLst>
                                        </p:cTn>
                                        <p:tgtEl>
                                          <p:spTgt spid="145"/>
                                        </p:tgtEl>
                                        <p:attrNameLst>
                                          <p:attrName>style.visibility</p:attrName>
                                        </p:attrNameLst>
                                      </p:cBhvr>
                                      <p:to>
                                        <p:strVal val="visible"/>
                                      </p:to>
                                    </p:set>
                                    <p:animEffect transition="in" filter="randombar(horizontal)">
                                      <p:cBhvr>
                                        <p:cTn id="53" dur="500"/>
                                        <p:tgtEl>
                                          <p:spTgt spid="145"/>
                                        </p:tgtEl>
                                      </p:cBhvr>
                                    </p:animEffect>
                                  </p:childTnLst>
                                </p:cTn>
                              </p:par>
                            </p:childTnLst>
                          </p:cTn>
                        </p:par>
                        <p:par>
                          <p:cTn id="54" fill="hold">
                            <p:stCondLst>
                              <p:cond delay="1800"/>
                            </p:stCondLst>
                            <p:childTnLst>
                              <p:par>
                                <p:cTn id="55" presetID="12" presetClass="entr" presetSubtype="8" fill="hold" grpId="0" nodeType="afterEffect">
                                  <p:stCondLst>
                                    <p:cond delay="0"/>
                                  </p:stCondLst>
                                  <p:childTnLst>
                                    <p:set>
                                      <p:cBhvr>
                                        <p:cTn id="56" dur="1" fill="hold">
                                          <p:stCondLst>
                                            <p:cond delay="0"/>
                                          </p:stCondLst>
                                        </p:cTn>
                                        <p:tgtEl>
                                          <p:spTgt spid="121"/>
                                        </p:tgtEl>
                                        <p:attrNameLst>
                                          <p:attrName>style.visibility</p:attrName>
                                        </p:attrNameLst>
                                      </p:cBhvr>
                                      <p:to>
                                        <p:strVal val="visible"/>
                                      </p:to>
                                    </p:set>
                                    <p:anim calcmode="lin" valueType="num">
                                      <p:cBhvr additive="base">
                                        <p:cTn id="57" dur="500"/>
                                        <p:tgtEl>
                                          <p:spTgt spid="121"/>
                                        </p:tgtEl>
                                        <p:attrNameLst>
                                          <p:attrName>ppt_x</p:attrName>
                                        </p:attrNameLst>
                                      </p:cBhvr>
                                      <p:tavLst>
                                        <p:tav tm="0">
                                          <p:val>
                                            <p:strVal val="#ppt_x-#ppt_w*1.125000"/>
                                          </p:val>
                                        </p:tav>
                                        <p:tav tm="100000">
                                          <p:val>
                                            <p:strVal val="#ppt_x"/>
                                          </p:val>
                                        </p:tav>
                                      </p:tavLst>
                                    </p:anim>
                                    <p:animEffect transition="in" filter="wipe(right)">
                                      <p:cBhvr>
                                        <p:cTn id="58" dur="500"/>
                                        <p:tgtEl>
                                          <p:spTgt spid="121"/>
                                        </p:tgtEl>
                                      </p:cBhvr>
                                    </p:animEffect>
                                  </p:childTnLst>
                                </p:cTn>
                              </p:par>
                              <p:par>
                                <p:cTn id="59" presetID="12" presetClass="entr" presetSubtype="8" fill="hold" grpId="0" nodeType="withEffect">
                                  <p:stCondLst>
                                    <p:cond delay="200"/>
                                  </p:stCondLst>
                                  <p:childTnLst>
                                    <p:set>
                                      <p:cBhvr>
                                        <p:cTn id="60" dur="1" fill="hold">
                                          <p:stCondLst>
                                            <p:cond delay="0"/>
                                          </p:stCondLst>
                                        </p:cTn>
                                        <p:tgtEl>
                                          <p:spTgt spid="122"/>
                                        </p:tgtEl>
                                        <p:attrNameLst>
                                          <p:attrName>style.visibility</p:attrName>
                                        </p:attrNameLst>
                                      </p:cBhvr>
                                      <p:to>
                                        <p:strVal val="visible"/>
                                      </p:to>
                                    </p:set>
                                    <p:anim calcmode="lin" valueType="num">
                                      <p:cBhvr additive="base">
                                        <p:cTn id="61" dur="500"/>
                                        <p:tgtEl>
                                          <p:spTgt spid="122"/>
                                        </p:tgtEl>
                                        <p:attrNameLst>
                                          <p:attrName>ppt_x</p:attrName>
                                        </p:attrNameLst>
                                      </p:cBhvr>
                                      <p:tavLst>
                                        <p:tav tm="0">
                                          <p:val>
                                            <p:strVal val="#ppt_x-#ppt_w*1.125000"/>
                                          </p:val>
                                        </p:tav>
                                        <p:tav tm="100000">
                                          <p:val>
                                            <p:strVal val="#ppt_x"/>
                                          </p:val>
                                        </p:tav>
                                      </p:tavLst>
                                    </p:anim>
                                    <p:animEffect transition="in" filter="wipe(right)">
                                      <p:cBhvr>
                                        <p:cTn id="62" dur="500"/>
                                        <p:tgtEl>
                                          <p:spTgt spid="122"/>
                                        </p:tgtEl>
                                      </p:cBhvr>
                                    </p:animEffect>
                                  </p:childTnLst>
                                </p:cTn>
                              </p:par>
                              <p:par>
                                <p:cTn id="63" presetID="12" presetClass="entr" presetSubtype="8" fill="hold" grpId="0" nodeType="withEffect">
                                  <p:stCondLst>
                                    <p:cond delay="400"/>
                                  </p:stCondLst>
                                  <p:childTnLst>
                                    <p:set>
                                      <p:cBhvr>
                                        <p:cTn id="64" dur="1" fill="hold">
                                          <p:stCondLst>
                                            <p:cond delay="0"/>
                                          </p:stCondLst>
                                        </p:cTn>
                                        <p:tgtEl>
                                          <p:spTgt spid="123"/>
                                        </p:tgtEl>
                                        <p:attrNameLst>
                                          <p:attrName>style.visibility</p:attrName>
                                        </p:attrNameLst>
                                      </p:cBhvr>
                                      <p:to>
                                        <p:strVal val="visible"/>
                                      </p:to>
                                    </p:set>
                                    <p:anim calcmode="lin" valueType="num">
                                      <p:cBhvr additive="base">
                                        <p:cTn id="65" dur="500"/>
                                        <p:tgtEl>
                                          <p:spTgt spid="123"/>
                                        </p:tgtEl>
                                        <p:attrNameLst>
                                          <p:attrName>ppt_x</p:attrName>
                                        </p:attrNameLst>
                                      </p:cBhvr>
                                      <p:tavLst>
                                        <p:tav tm="0">
                                          <p:val>
                                            <p:strVal val="#ppt_x-#ppt_w*1.125000"/>
                                          </p:val>
                                        </p:tav>
                                        <p:tav tm="100000">
                                          <p:val>
                                            <p:strVal val="#ppt_x"/>
                                          </p:val>
                                        </p:tav>
                                      </p:tavLst>
                                    </p:anim>
                                    <p:animEffect transition="in" filter="wipe(right)">
                                      <p:cBhvr>
                                        <p:cTn id="66" dur="500"/>
                                        <p:tgtEl>
                                          <p:spTgt spid="123"/>
                                        </p:tgtEl>
                                      </p:cBhvr>
                                    </p:animEffect>
                                  </p:childTnLst>
                                </p:cTn>
                              </p:par>
                              <p:par>
                                <p:cTn id="67" presetID="12" presetClass="entr" presetSubtype="8" fill="hold" grpId="0" nodeType="withEffect">
                                  <p:stCondLst>
                                    <p:cond delay="600"/>
                                  </p:stCondLst>
                                  <p:childTnLst>
                                    <p:set>
                                      <p:cBhvr>
                                        <p:cTn id="68" dur="1" fill="hold">
                                          <p:stCondLst>
                                            <p:cond delay="0"/>
                                          </p:stCondLst>
                                        </p:cTn>
                                        <p:tgtEl>
                                          <p:spTgt spid="124"/>
                                        </p:tgtEl>
                                        <p:attrNameLst>
                                          <p:attrName>style.visibility</p:attrName>
                                        </p:attrNameLst>
                                      </p:cBhvr>
                                      <p:to>
                                        <p:strVal val="visible"/>
                                      </p:to>
                                    </p:set>
                                    <p:anim calcmode="lin" valueType="num">
                                      <p:cBhvr additive="base">
                                        <p:cTn id="69" dur="500"/>
                                        <p:tgtEl>
                                          <p:spTgt spid="124"/>
                                        </p:tgtEl>
                                        <p:attrNameLst>
                                          <p:attrName>ppt_x</p:attrName>
                                        </p:attrNameLst>
                                      </p:cBhvr>
                                      <p:tavLst>
                                        <p:tav tm="0">
                                          <p:val>
                                            <p:strVal val="#ppt_x-#ppt_w*1.125000"/>
                                          </p:val>
                                        </p:tav>
                                        <p:tav tm="100000">
                                          <p:val>
                                            <p:strVal val="#ppt_x"/>
                                          </p:val>
                                        </p:tav>
                                      </p:tavLst>
                                    </p:anim>
                                    <p:animEffect transition="in" filter="wipe(right)">
                                      <p:cBhvr>
                                        <p:cTn id="70" dur="500"/>
                                        <p:tgtEl>
                                          <p:spTgt spid="124"/>
                                        </p:tgtEl>
                                      </p:cBhvr>
                                    </p:animEffect>
                                  </p:childTnLst>
                                </p:cTn>
                              </p:par>
                              <p:par>
                                <p:cTn id="71" presetID="12" presetClass="entr" presetSubtype="8" fill="hold" grpId="0" nodeType="withEffect">
                                  <p:stCondLst>
                                    <p:cond delay="800"/>
                                  </p:stCondLst>
                                  <p:childTnLst>
                                    <p:set>
                                      <p:cBhvr>
                                        <p:cTn id="72" dur="1" fill="hold">
                                          <p:stCondLst>
                                            <p:cond delay="0"/>
                                          </p:stCondLst>
                                        </p:cTn>
                                        <p:tgtEl>
                                          <p:spTgt spid="125"/>
                                        </p:tgtEl>
                                        <p:attrNameLst>
                                          <p:attrName>style.visibility</p:attrName>
                                        </p:attrNameLst>
                                      </p:cBhvr>
                                      <p:to>
                                        <p:strVal val="visible"/>
                                      </p:to>
                                    </p:set>
                                    <p:anim calcmode="lin" valueType="num">
                                      <p:cBhvr additive="base">
                                        <p:cTn id="73" dur="500"/>
                                        <p:tgtEl>
                                          <p:spTgt spid="125"/>
                                        </p:tgtEl>
                                        <p:attrNameLst>
                                          <p:attrName>ppt_x</p:attrName>
                                        </p:attrNameLst>
                                      </p:cBhvr>
                                      <p:tavLst>
                                        <p:tav tm="0">
                                          <p:val>
                                            <p:strVal val="#ppt_x-#ppt_w*1.125000"/>
                                          </p:val>
                                        </p:tav>
                                        <p:tav tm="100000">
                                          <p:val>
                                            <p:strVal val="#ppt_x"/>
                                          </p:val>
                                        </p:tav>
                                      </p:tavLst>
                                    </p:anim>
                                    <p:animEffect transition="in" filter="wipe(right)">
                                      <p:cBhvr>
                                        <p:cTn id="74" dur="500"/>
                                        <p:tgtEl>
                                          <p:spTgt spid="125"/>
                                        </p:tgtEl>
                                      </p:cBhvr>
                                    </p:animEffect>
                                  </p:childTnLst>
                                </p:cTn>
                              </p:par>
                            </p:childTnLst>
                          </p:cTn>
                        </p:par>
                        <p:par>
                          <p:cTn id="75" fill="hold">
                            <p:stCondLst>
                              <p:cond delay="3100"/>
                            </p:stCondLst>
                            <p:childTnLst>
                              <p:par>
                                <p:cTn id="76" presetID="22" presetClass="entr" presetSubtype="1" fill="hold" nodeType="afterEffect">
                                  <p:stCondLst>
                                    <p:cond delay="0"/>
                                  </p:stCondLst>
                                  <p:childTnLst>
                                    <p:set>
                                      <p:cBhvr>
                                        <p:cTn id="77" dur="1" fill="hold">
                                          <p:stCondLst>
                                            <p:cond delay="0"/>
                                          </p:stCondLst>
                                        </p:cTn>
                                        <p:tgtEl>
                                          <p:spTgt spid="71"/>
                                        </p:tgtEl>
                                        <p:attrNameLst>
                                          <p:attrName>style.visibility</p:attrName>
                                        </p:attrNameLst>
                                      </p:cBhvr>
                                      <p:to>
                                        <p:strVal val="visible"/>
                                      </p:to>
                                    </p:set>
                                    <p:animEffect transition="in" filter="wipe(up)">
                                      <p:cBhvr>
                                        <p:cTn id="78" dur="500"/>
                                        <p:tgtEl>
                                          <p:spTgt spid="71"/>
                                        </p:tgtEl>
                                      </p:cBhvr>
                                    </p:animEffect>
                                  </p:childTnLst>
                                </p:cTn>
                              </p:par>
                              <p:par>
                                <p:cTn id="79" presetID="22" presetClass="entr" presetSubtype="1" fill="hold" nodeType="withEffect">
                                  <p:stCondLst>
                                    <p:cond delay="0"/>
                                  </p:stCondLst>
                                  <p:childTnLst>
                                    <p:set>
                                      <p:cBhvr>
                                        <p:cTn id="80" dur="1" fill="hold">
                                          <p:stCondLst>
                                            <p:cond delay="0"/>
                                          </p:stCondLst>
                                        </p:cTn>
                                        <p:tgtEl>
                                          <p:spTgt spid="74"/>
                                        </p:tgtEl>
                                        <p:attrNameLst>
                                          <p:attrName>style.visibility</p:attrName>
                                        </p:attrNameLst>
                                      </p:cBhvr>
                                      <p:to>
                                        <p:strVal val="visible"/>
                                      </p:to>
                                    </p:set>
                                    <p:animEffect transition="in" filter="wipe(up)">
                                      <p:cBhvr>
                                        <p:cTn id="81" dur="500"/>
                                        <p:tgtEl>
                                          <p:spTgt spid="74"/>
                                        </p:tgtEl>
                                      </p:cBhvr>
                                    </p:animEffect>
                                  </p:childTnLst>
                                </p:cTn>
                              </p:par>
                              <p:par>
                                <p:cTn id="82" presetID="22" presetClass="entr" presetSubtype="1" fill="hold" nodeType="withEffect">
                                  <p:stCondLst>
                                    <p:cond delay="0"/>
                                  </p:stCondLst>
                                  <p:childTnLst>
                                    <p:set>
                                      <p:cBhvr>
                                        <p:cTn id="83" dur="1" fill="hold">
                                          <p:stCondLst>
                                            <p:cond delay="0"/>
                                          </p:stCondLst>
                                        </p:cTn>
                                        <p:tgtEl>
                                          <p:spTgt spid="72"/>
                                        </p:tgtEl>
                                        <p:attrNameLst>
                                          <p:attrName>style.visibility</p:attrName>
                                        </p:attrNameLst>
                                      </p:cBhvr>
                                      <p:to>
                                        <p:strVal val="visible"/>
                                      </p:to>
                                    </p:set>
                                    <p:animEffect transition="in" filter="wipe(up)">
                                      <p:cBhvr>
                                        <p:cTn id="84" dur="500"/>
                                        <p:tgtEl>
                                          <p:spTgt spid="72"/>
                                        </p:tgtEl>
                                      </p:cBhvr>
                                    </p:animEffect>
                                  </p:childTnLst>
                                </p:cTn>
                              </p:par>
                              <p:par>
                                <p:cTn id="85" presetID="22" presetClass="entr" presetSubtype="1" fill="hold" nodeType="withEffect">
                                  <p:stCondLst>
                                    <p:cond delay="0"/>
                                  </p:stCondLst>
                                  <p:childTnLst>
                                    <p:set>
                                      <p:cBhvr>
                                        <p:cTn id="86" dur="1" fill="hold">
                                          <p:stCondLst>
                                            <p:cond delay="0"/>
                                          </p:stCondLst>
                                        </p:cTn>
                                        <p:tgtEl>
                                          <p:spTgt spid="75"/>
                                        </p:tgtEl>
                                        <p:attrNameLst>
                                          <p:attrName>style.visibility</p:attrName>
                                        </p:attrNameLst>
                                      </p:cBhvr>
                                      <p:to>
                                        <p:strVal val="visible"/>
                                      </p:to>
                                    </p:set>
                                    <p:animEffect transition="in" filter="wipe(up)">
                                      <p:cBhvr>
                                        <p:cTn id="87" dur="500"/>
                                        <p:tgtEl>
                                          <p:spTgt spid="75"/>
                                        </p:tgtEl>
                                      </p:cBhvr>
                                    </p:animEffect>
                                  </p:childTnLst>
                                </p:cTn>
                              </p:par>
                              <p:par>
                                <p:cTn id="88" presetID="22" presetClass="entr" presetSubtype="1" fill="hold" nodeType="withEffect">
                                  <p:stCondLst>
                                    <p:cond delay="0"/>
                                  </p:stCondLst>
                                  <p:childTnLst>
                                    <p:set>
                                      <p:cBhvr>
                                        <p:cTn id="89" dur="1" fill="hold">
                                          <p:stCondLst>
                                            <p:cond delay="0"/>
                                          </p:stCondLst>
                                        </p:cTn>
                                        <p:tgtEl>
                                          <p:spTgt spid="73"/>
                                        </p:tgtEl>
                                        <p:attrNameLst>
                                          <p:attrName>style.visibility</p:attrName>
                                        </p:attrNameLst>
                                      </p:cBhvr>
                                      <p:to>
                                        <p:strVal val="visible"/>
                                      </p:to>
                                    </p:set>
                                    <p:animEffect transition="in" filter="wipe(up)">
                                      <p:cBhvr>
                                        <p:cTn id="90" dur="500"/>
                                        <p:tgtEl>
                                          <p:spTgt spid="73"/>
                                        </p:tgtEl>
                                      </p:cBhvr>
                                    </p:animEffect>
                                  </p:childTnLst>
                                </p:cTn>
                              </p:par>
                              <p:par>
                                <p:cTn id="91" presetID="14" presetClass="entr" presetSubtype="10" fill="hold" grpId="0" nodeType="withEffect">
                                  <p:stCondLst>
                                    <p:cond delay="0"/>
                                  </p:stCondLst>
                                  <p:childTnLst>
                                    <p:set>
                                      <p:cBhvr>
                                        <p:cTn id="92" dur="1" fill="hold">
                                          <p:stCondLst>
                                            <p:cond delay="0"/>
                                          </p:stCondLst>
                                        </p:cTn>
                                        <p:tgtEl>
                                          <p:spTgt spid="53"/>
                                        </p:tgtEl>
                                        <p:attrNameLst>
                                          <p:attrName>style.visibility</p:attrName>
                                        </p:attrNameLst>
                                      </p:cBhvr>
                                      <p:to>
                                        <p:strVal val="visible"/>
                                      </p:to>
                                    </p:set>
                                    <p:animEffect transition="in" filter="randombar(horizontal)">
                                      <p:cBhvr>
                                        <p:cTn id="93" dur="500"/>
                                        <p:tgtEl>
                                          <p:spTgt spid="53"/>
                                        </p:tgtEl>
                                      </p:cBhvr>
                                    </p:animEffect>
                                  </p:childTnLst>
                                </p:cTn>
                              </p:par>
                              <p:par>
                                <p:cTn id="94" presetID="14" presetClass="entr" presetSubtype="10" fill="hold" grpId="0" nodeType="withEffect">
                                  <p:stCondLst>
                                    <p:cond delay="0"/>
                                  </p:stCondLst>
                                  <p:childTnLst>
                                    <p:set>
                                      <p:cBhvr>
                                        <p:cTn id="95" dur="1" fill="hold">
                                          <p:stCondLst>
                                            <p:cond delay="0"/>
                                          </p:stCondLst>
                                        </p:cTn>
                                        <p:tgtEl>
                                          <p:spTgt spid="54"/>
                                        </p:tgtEl>
                                        <p:attrNameLst>
                                          <p:attrName>style.visibility</p:attrName>
                                        </p:attrNameLst>
                                      </p:cBhvr>
                                      <p:to>
                                        <p:strVal val="visible"/>
                                      </p:to>
                                    </p:set>
                                    <p:animEffect transition="in" filter="randombar(horizontal)">
                                      <p:cBhvr>
                                        <p:cTn id="96" dur="500"/>
                                        <p:tgtEl>
                                          <p:spTgt spid="54"/>
                                        </p:tgtEl>
                                      </p:cBhvr>
                                    </p:animEffect>
                                  </p:childTnLst>
                                </p:cTn>
                              </p:par>
                              <p:par>
                                <p:cTn id="97" presetID="14" presetClass="entr" presetSubtype="10" fill="hold" grpId="0" nodeType="withEffect">
                                  <p:stCondLst>
                                    <p:cond delay="0"/>
                                  </p:stCondLst>
                                  <p:childTnLst>
                                    <p:set>
                                      <p:cBhvr>
                                        <p:cTn id="98" dur="1" fill="hold">
                                          <p:stCondLst>
                                            <p:cond delay="0"/>
                                          </p:stCondLst>
                                        </p:cTn>
                                        <p:tgtEl>
                                          <p:spTgt spid="55"/>
                                        </p:tgtEl>
                                        <p:attrNameLst>
                                          <p:attrName>style.visibility</p:attrName>
                                        </p:attrNameLst>
                                      </p:cBhvr>
                                      <p:to>
                                        <p:strVal val="visible"/>
                                      </p:to>
                                    </p:set>
                                    <p:animEffect transition="in" filter="randombar(horizontal)">
                                      <p:cBhvr>
                                        <p:cTn id="9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bldLvl="0" animBg="1"/>
      <p:bldP spid="120" grpId="0" bldLvl="0" animBg="1"/>
      <p:bldP spid="121" grpId="0" bldLvl="0" animBg="1"/>
      <p:bldP spid="122" grpId="0" bldLvl="0" animBg="1"/>
      <p:bldP spid="123" grpId="0" bldLvl="0" animBg="1"/>
      <p:bldP spid="124" grpId="0" bldLvl="0" animBg="1"/>
      <p:bldP spid="125" grpId="0" bldLvl="0" animBg="1"/>
      <p:bldP spid="126" grpId="0" animBg="1"/>
      <p:bldP spid="128" grpId="0" animBg="1"/>
      <p:bldP spid="130" grpId="0" animBg="1"/>
      <p:bldP spid="132" grpId="0" animBg="1"/>
      <p:bldP spid="134" grpId="0" animBg="1"/>
      <p:bldP spid="142" grpId="0"/>
      <p:bldP spid="143" grpId="0"/>
      <p:bldP spid="144" grpId="0"/>
      <p:bldP spid="145" grpId="0"/>
      <p:bldP spid="53" grpId="0" bldLvl="0" animBg="1"/>
      <p:bldP spid="54" grpId="0" bldLvl="0" animBg="1"/>
      <p:bldP spid="55"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descr="biantia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35" name="图片 34" descr="biantia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V="1">
            <a:off x="0" y="4599305"/>
            <a:ext cx="9144000" cy="561340"/>
          </a:xfrm>
          <a:prstGeom prst="rect">
            <a:avLst/>
          </a:prstGeom>
        </p:spPr>
      </p:pic>
      <p:grpSp>
        <p:nvGrpSpPr>
          <p:cNvPr id="77" name="组 76"/>
          <p:cNvGrpSpPr/>
          <p:nvPr/>
        </p:nvGrpSpPr>
        <p:grpSpPr>
          <a:xfrm>
            <a:off x="-249690" y="-138118"/>
            <a:ext cx="2924995" cy="5610703"/>
            <a:chOff x="-3536164" y="202031"/>
            <a:chExt cx="4097600" cy="4218888"/>
          </a:xfrm>
        </p:grpSpPr>
        <p:grpSp>
          <p:nvGrpSpPr>
            <p:cNvPr id="78" name="Group 20"/>
            <p:cNvGrpSpPr/>
            <p:nvPr/>
          </p:nvGrpSpPr>
          <p:grpSpPr bwMode="auto">
            <a:xfrm>
              <a:off x="-3536164" y="202031"/>
              <a:ext cx="4097600" cy="4218888"/>
              <a:chOff x="975" y="300"/>
              <a:chExt cx="3447" cy="4037"/>
            </a:xfrm>
          </p:grpSpPr>
          <p:pic>
            <p:nvPicPr>
              <p:cNvPr id="80" name="Picture 21" descr="T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22" descr="T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79" name="Picture 23" descr="T3"/>
            <p:cNvPicPr>
              <a:picLocks noChangeAspect="1" noChangeArrowheads="1"/>
            </p:cNvPicPr>
            <p:nvPr/>
          </p:nvPicPr>
          <p:blipFill rotWithShape="1">
            <a:blip r:embed="rId6">
              <a:extLst>
                <a:ext uri="{BEBA8EAE-BF5A-486C-A8C5-ECC9F3942E4B}">
                  <a14:imgProps xmlns:a14="http://schemas.microsoft.com/office/drawing/2010/main">
                    <a14:imgLayer r:embed="rId7">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82" name="直线连接符 81"/>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98" name="组 97"/>
          <p:cNvGrpSpPr/>
          <p:nvPr/>
        </p:nvGrpSpPr>
        <p:grpSpPr>
          <a:xfrm>
            <a:off x="295008" y="1870296"/>
            <a:ext cx="1747830" cy="396000"/>
            <a:chOff x="295008" y="1089514"/>
            <a:chExt cx="1747830" cy="396000"/>
          </a:xfrm>
        </p:grpSpPr>
        <p:sp>
          <p:nvSpPr>
            <p:cNvPr id="99"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00"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01"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02" name="矩形 101"/>
          <p:cNvSpPr/>
          <p:nvPr/>
        </p:nvSpPr>
        <p:spPr>
          <a:xfrm>
            <a:off x="381267" y="1914268"/>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2</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03" name="TextBox 32"/>
          <p:cNvSpPr txBox="1"/>
          <p:nvPr/>
        </p:nvSpPr>
        <p:spPr>
          <a:xfrm>
            <a:off x="546100" y="1936750"/>
            <a:ext cx="1465580" cy="25273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产品设想及方案介绍</a:t>
            </a:r>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63" name="文本框 36"/>
          <p:cNvSpPr txBox="1"/>
          <p:nvPr/>
        </p:nvSpPr>
        <p:spPr>
          <a:xfrm>
            <a:off x="6266180" y="1432560"/>
            <a:ext cx="2209800" cy="367030"/>
          </a:xfrm>
          <a:prstGeom prst="rect">
            <a:avLst/>
          </a:prstGeom>
          <a:noFill/>
        </p:spPr>
        <p:txBody>
          <a:bodyPr wrap="square" lIns="91438" tIns="45719" rIns="91438" bIns="45719" rtlCol="0">
            <a:spAutoFit/>
          </a:bodyPr>
          <a:lstStyle/>
          <a:p>
            <a:pPr algn="dist"/>
            <a:r>
              <a:rPr kumimoji="1" lang="zh-CN" altLang="en-US"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系统整体架构</a:t>
            </a:r>
          </a:p>
        </p:txBody>
      </p:sp>
      <p:sp>
        <p:nvSpPr>
          <p:cNvPr id="164" name="Text Box 11"/>
          <p:cNvSpPr txBox="1">
            <a:spLocks noChangeArrowheads="1"/>
          </p:cNvSpPr>
          <p:nvPr/>
        </p:nvSpPr>
        <p:spPr bwMode="auto">
          <a:xfrm>
            <a:off x="6128385" y="1936750"/>
            <a:ext cx="2814955" cy="2227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no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indent="0" algn="just" fontAlgn="auto">
              <a:lnSpc>
                <a:spcPts val="2000"/>
              </a:lnSpc>
              <a:buClr>
                <a:srgbClr val="0070C0"/>
              </a:buClr>
            </a:pPr>
            <a:r>
              <a:rPr lang="zh-CN" altLang="en-US" sz="1600" dirty="0">
                <a:solidFill>
                  <a:srgbClr val="FFFFFF"/>
                </a:solidFill>
                <a:latin typeface="微软雅黑" panose="020B0503020204020204" pitchFamily="34" charset="-122"/>
                <a:ea typeface="微软雅黑" panose="020B0503020204020204" pitchFamily="34" charset="-122"/>
              </a:rPr>
              <a:t>本项目的产品是一款垂直领域就医问诊引擎，包括负责网页渲染与前端逻辑的前端程序、数据处理与算法支持的后端程序。产品客户在部署好相关服务器环境后分别启动前端程序与后端程序，并按照相关要求进行网站的配置。</a:t>
            </a:r>
          </a:p>
        </p:txBody>
      </p:sp>
      <p:grpSp>
        <p:nvGrpSpPr>
          <p:cNvPr id="5" name="组合 4"/>
          <p:cNvGrpSpPr/>
          <p:nvPr/>
        </p:nvGrpSpPr>
        <p:grpSpPr>
          <a:xfrm>
            <a:off x="2299379" y="1543937"/>
            <a:ext cx="3536058" cy="363916"/>
            <a:chOff x="5195614" y="2017647"/>
            <a:chExt cx="3536058" cy="363916"/>
          </a:xfrm>
        </p:grpSpPr>
        <p:grpSp>
          <p:nvGrpSpPr>
            <p:cNvPr id="171" name="组 170"/>
            <p:cNvGrpSpPr/>
            <p:nvPr/>
          </p:nvGrpSpPr>
          <p:grpSpPr>
            <a:xfrm>
              <a:off x="5195614" y="2017647"/>
              <a:ext cx="3536058" cy="363916"/>
              <a:chOff x="4158851" y="1310108"/>
              <a:chExt cx="3536058" cy="363916"/>
            </a:xfrm>
          </p:grpSpPr>
          <p:sp>
            <p:nvSpPr>
              <p:cNvPr id="172" name="1标签"/>
              <p:cNvSpPr/>
              <p:nvPr/>
            </p:nvSpPr>
            <p:spPr>
              <a:xfrm flipH="1">
                <a:off x="4158851" y="1310108"/>
                <a:ext cx="3536058" cy="363916"/>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73" name="直接连接符 49"/>
              <p:cNvCxnSpPr/>
              <p:nvPr/>
            </p:nvCxnSpPr>
            <p:spPr>
              <a:xfrm flipH="1">
                <a:off x="4158852" y="1674024"/>
                <a:ext cx="3536057"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74" name="直接连接符 50"/>
              <p:cNvCxnSpPr/>
              <p:nvPr/>
            </p:nvCxnSpPr>
            <p:spPr>
              <a:xfrm flipH="1">
                <a:off x="5608176" y="167402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16" name="TextBox 12"/>
            <p:cNvSpPr txBox="1"/>
            <p:nvPr/>
          </p:nvSpPr>
          <p:spPr>
            <a:xfrm>
              <a:off x="5283512" y="2030156"/>
              <a:ext cx="241698" cy="307777"/>
            </a:xfrm>
            <a:prstGeom prst="rect">
              <a:avLst/>
            </a:prstGeom>
            <a:noFill/>
          </p:spPr>
          <p:txBody>
            <a:bodyPr wrap="square" rtlCol="0">
              <a:spAutoFit/>
            </a:bodyPr>
            <a:lstStyle/>
            <a:p>
              <a:endParaRPr lang="zh-CN" altLang="en-US" sz="1400" b="1" dirty="0">
                <a:solidFill>
                  <a:srgbClr val="FFFFFF"/>
                </a:solidFill>
              </a:endParaRPr>
            </a:p>
          </p:txBody>
        </p:sp>
        <p:sp>
          <p:nvSpPr>
            <p:cNvPr id="165" name="文本框 36"/>
            <p:cNvSpPr txBox="1"/>
            <p:nvPr/>
          </p:nvSpPr>
          <p:spPr>
            <a:xfrm>
              <a:off x="5539784" y="2045587"/>
              <a:ext cx="2703195" cy="274320"/>
            </a:xfrm>
            <a:prstGeom prst="rect">
              <a:avLst/>
            </a:prstGeom>
            <a:noFill/>
          </p:spPr>
          <p:txBody>
            <a:bodyPr wrap="square" lIns="91438" tIns="45719" rIns="91438" bIns="45719" rtlCol="0">
              <a:spAutoFit/>
            </a:bodyPr>
            <a:lstStyle/>
            <a:p>
              <a:pPr algn="dist"/>
              <a:r>
                <a:rPr kumimoji="1" lang="en-US" altLang="en-US" sz="1200" dirty="0">
                  <a:latin typeface="微软雅黑" panose="020B0503020204020204" pitchFamily="34" charset="-122"/>
                  <a:ea typeface="微软雅黑" panose="020B0503020204020204" pitchFamily="34" charset="-122"/>
                  <a:cs typeface="微软雅黑" panose="020B0503020204020204" pitchFamily="34" charset="-122"/>
                </a:rPr>
                <a:t>本程序的手册将包括以下内容：</a:t>
              </a:r>
            </a:p>
          </p:txBody>
        </p:sp>
      </p:grpSp>
      <p:cxnSp>
        <p:nvCxnSpPr>
          <p:cNvPr id="170" name="直接连接符 12295"/>
          <p:cNvCxnSpPr/>
          <p:nvPr/>
        </p:nvCxnSpPr>
        <p:spPr>
          <a:xfrm flipH="1">
            <a:off x="2320519" y="1287949"/>
            <a:ext cx="3572068" cy="1"/>
          </a:xfrm>
          <a:prstGeom prst="line">
            <a:avLst/>
          </a:prstGeom>
          <a:ln>
            <a:solidFill>
              <a:srgbClr val="0079FF"/>
            </a:solidFill>
            <a:prstDash val="sysDot"/>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2299379" y="2188487"/>
            <a:ext cx="3536058" cy="363916"/>
            <a:chOff x="5195614" y="2662197"/>
            <a:chExt cx="3536058" cy="363916"/>
          </a:xfrm>
        </p:grpSpPr>
        <p:grpSp>
          <p:nvGrpSpPr>
            <p:cNvPr id="176" name="组 175"/>
            <p:cNvGrpSpPr/>
            <p:nvPr/>
          </p:nvGrpSpPr>
          <p:grpSpPr>
            <a:xfrm>
              <a:off x="5195614" y="2662197"/>
              <a:ext cx="3536058" cy="363916"/>
              <a:chOff x="4158851" y="1310108"/>
              <a:chExt cx="3536058" cy="363916"/>
            </a:xfrm>
          </p:grpSpPr>
          <p:sp>
            <p:nvSpPr>
              <p:cNvPr id="177" name="1标签"/>
              <p:cNvSpPr/>
              <p:nvPr/>
            </p:nvSpPr>
            <p:spPr>
              <a:xfrm flipH="1">
                <a:off x="4158851" y="1310108"/>
                <a:ext cx="3536058" cy="363916"/>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78" name="直接连接符 49"/>
              <p:cNvCxnSpPr/>
              <p:nvPr/>
            </p:nvCxnSpPr>
            <p:spPr>
              <a:xfrm flipH="1">
                <a:off x="4158852" y="1674024"/>
                <a:ext cx="3536057"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79" name="直接连接符 50"/>
              <p:cNvCxnSpPr/>
              <p:nvPr/>
            </p:nvCxnSpPr>
            <p:spPr>
              <a:xfrm flipH="1">
                <a:off x="5608176" y="167402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80" name="TextBox 12"/>
            <p:cNvSpPr txBox="1"/>
            <p:nvPr/>
          </p:nvSpPr>
          <p:spPr>
            <a:xfrm>
              <a:off x="5283512" y="2675706"/>
              <a:ext cx="241698" cy="307777"/>
            </a:xfrm>
            <a:prstGeom prst="rect">
              <a:avLst/>
            </a:prstGeom>
            <a:noFill/>
          </p:spPr>
          <p:txBody>
            <a:bodyPr wrap="square" rtlCol="0">
              <a:spAutoFit/>
            </a:bodyPr>
            <a:lstStyle/>
            <a:p>
              <a:r>
                <a:rPr lang="en-US" altLang="zh-CN" sz="1400" b="1" dirty="0">
                  <a:solidFill>
                    <a:srgbClr val="FFFFFF"/>
                  </a:solidFill>
                </a:rPr>
                <a:t>1</a:t>
              </a:r>
              <a:endParaRPr lang="zh-CN" altLang="en-US" sz="1400" b="1" dirty="0">
                <a:solidFill>
                  <a:srgbClr val="FFFFFF"/>
                </a:solidFill>
              </a:endParaRPr>
            </a:p>
          </p:txBody>
        </p:sp>
        <p:sp>
          <p:nvSpPr>
            <p:cNvPr id="181" name="文本框 36"/>
            <p:cNvSpPr txBox="1"/>
            <p:nvPr/>
          </p:nvSpPr>
          <p:spPr>
            <a:xfrm>
              <a:off x="5539910" y="2690863"/>
              <a:ext cx="1386609" cy="274320"/>
            </a:xfrm>
            <a:prstGeom prst="rect">
              <a:avLst/>
            </a:prstGeom>
            <a:noFill/>
          </p:spPr>
          <p:txBody>
            <a:bodyPr wrap="square" lIns="91438" tIns="45719" rIns="91438" bIns="45719" rtlCol="0">
              <a:spAutoFit/>
            </a:bodyPr>
            <a:lstStyle/>
            <a:p>
              <a:pPr algn="dist"/>
              <a:r>
                <a:rPr kumimoji="1" lang="en-US" altLang="en-US" sz="1200" dirty="0" err="1" smtClean="0">
                  <a:latin typeface="微软雅黑" panose="020B0503020204020204" pitchFamily="34" charset="-122"/>
                  <a:ea typeface="微软雅黑" panose="020B0503020204020204" pitchFamily="34" charset="-122"/>
                  <a:cs typeface="微软雅黑" panose="020B0503020204020204" pitchFamily="34" charset="-122"/>
                </a:rPr>
                <a:t>部署说明</a:t>
              </a:r>
              <a:endParaRPr kumimoji="1" lang="en-US" altLang="en-US" sz="1200" dirty="0">
                <a:latin typeface="微软雅黑" panose="020B0503020204020204" pitchFamily="34" charset="-122"/>
                <a:ea typeface="微软雅黑" panose="020B0503020204020204" pitchFamily="34" charset="-122"/>
                <a:cs typeface="微软雅黑" panose="020B0503020204020204" pitchFamily="34" charset="-122"/>
              </a:endParaRPr>
            </a:p>
          </p:txBody>
        </p:sp>
      </p:grpSp>
      <p:grpSp>
        <p:nvGrpSpPr>
          <p:cNvPr id="7" name="组合 6"/>
          <p:cNvGrpSpPr/>
          <p:nvPr/>
        </p:nvGrpSpPr>
        <p:grpSpPr>
          <a:xfrm>
            <a:off x="2299379" y="2838156"/>
            <a:ext cx="3536058" cy="363916"/>
            <a:chOff x="5195614" y="3311866"/>
            <a:chExt cx="3536058" cy="363916"/>
          </a:xfrm>
        </p:grpSpPr>
        <p:grpSp>
          <p:nvGrpSpPr>
            <p:cNvPr id="182" name="组 181"/>
            <p:cNvGrpSpPr/>
            <p:nvPr/>
          </p:nvGrpSpPr>
          <p:grpSpPr>
            <a:xfrm>
              <a:off x="5195614" y="3311866"/>
              <a:ext cx="3536058" cy="363916"/>
              <a:chOff x="4158851" y="1310108"/>
              <a:chExt cx="3536058" cy="363916"/>
            </a:xfrm>
          </p:grpSpPr>
          <p:sp>
            <p:nvSpPr>
              <p:cNvPr id="183" name="1标签"/>
              <p:cNvSpPr/>
              <p:nvPr/>
            </p:nvSpPr>
            <p:spPr>
              <a:xfrm flipH="1">
                <a:off x="4158851" y="1310108"/>
                <a:ext cx="3536058" cy="363916"/>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84" name="直接连接符 49"/>
              <p:cNvCxnSpPr/>
              <p:nvPr/>
            </p:nvCxnSpPr>
            <p:spPr>
              <a:xfrm flipH="1">
                <a:off x="4158852" y="1674024"/>
                <a:ext cx="3536057"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85" name="直接连接符 50"/>
              <p:cNvCxnSpPr/>
              <p:nvPr/>
            </p:nvCxnSpPr>
            <p:spPr>
              <a:xfrm flipH="1">
                <a:off x="5608176" y="167402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86" name="TextBox 12"/>
            <p:cNvSpPr txBox="1"/>
            <p:nvPr/>
          </p:nvSpPr>
          <p:spPr>
            <a:xfrm>
              <a:off x="5283512" y="3325375"/>
              <a:ext cx="241698" cy="307777"/>
            </a:xfrm>
            <a:prstGeom prst="rect">
              <a:avLst/>
            </a:prstGeom>
            <a:noFill/>
          </p:spPr>
          <p:txBody>
            <a:bodyPr wrap="square" rtlCol="0">
              <a:spAutoFit/>
            </a:bodyPr>
            <a:lstStyle/>
            <a:p>
              <a:r>
                <a:rPr lang="en-US" altLang="zh-CN" sz="1400" b="1" dirty="0">
                  <a:solidFill>
                    <a:srgbClr val="FFFFFF"/>
                  </a:solidFill>
                </a:rPr>
                <a:t>2</a:t>
              </a:r>
              <a:endParaRPr lang="zh-CN" altLang="en-US" sz="1400" b="1" dirty="0">
                <a:solidFill>
                  <a:srgbClr val="FFFFFF"/>
                </a:solidFill>
              </a:endParaRPr>
            </a:p>
          </p:txBody>
        </p:sp>
        <p:sp>
          <p:nvSpPr>
            <p:cNvPr id="187" name="文本框 36"/>
            <p:cNvSpPr txBox="1"/>
            <p:nvPr/>
          </p:nvSpPr>
          <p:spPr>
            <a:xfrm>
              <a:off x="5539910" y="3340532"/>
              <a:ext cx="1386609" cy="274320"/>
            </a:xfrm>
            <a:prstGeom prst="rect">
              <a:avLst/>
            </a:prstGeom>
            <a:noFill/>
          </p:spPr>
          <p:txBody>
            <a:bodyPr wrap="square" lIns="91438" tIns="45719" rIns="91438" bIns="45719" rtlCol="0">
              <a:spAutoFit/>
            </a:bodyPr>
            <a:lstStyle/>
            <a:p>
              <a:pPr algn="dist"/>
              <a:r>
                <a:rPr kumimoji="1" lang="en-US" altLang="en-US" sz="1200" dirty="0">
                  <a:latin typeface="微软雅黑" panose="020B0503020204020204" pitchFamily="34" charset="-122"/>
                  <a:ea typeface="微软雅黑" panose="020B0503020204020204" pitchFamily="34" charset="-122"/>
                  <a:cs typeface="微软雅黑" panose="020B0503020204020204" pitchFamily="34" charset="-122"/>
                </a:rPr>
                <a:t>管理说明</a:t>
              </a:r>
            </a:p>
          </p:txBody>
        </p:sp>
      </p:grpSp>
      <p:grpSp>
        <p:nvGrpSpPr>
          <p:cNvPr id="8" name="组合 7"/>
          <p:cNvGrpSpPr/>
          <p:nvPr/>
        </p:nvGrpSpPr>
        <p:grpSpPr>
          <a:xfrm>
            <a:off x="2299379" y="3492287"/>
            <a:ext cx="3536058" cy="363916"/>
            <a:chOff x="5195614" y="3965997"/>
            <a:chExt cx="3536058" cy="363916"/>
          </a:xfrm>
        </p:grpSpPr>
        <p:grpSp>
          <p:nvGrpSpPr>
            <p:cNvPr id="188" name="组 187"/>
            <p:cNvGrpSpPr/>
            <p:nvPr/>
          </p:nvGrpSpPr>
          <p:grpSpPr>
            <a:xfrm>
              <a:off x="5195614" y="3965997"/>
              <a:ext cx="3536058" cy="363916"/>
              <a:chOff x="4158851" y="1310108"/>
              <a:chExt cx="3536058" cy="363916"/>
            </a:xfrm>
          </p:grpSpPr>
          <p:sp>
            <p:nvSpPr>
              <p:cNvPr id="189" name="1标签"/>
              <p:cNvSpPr/>
              <p:nvPr/>
            </p:nvSpPr>
            <p:spPr>
              <a:xfrm flipH="1">
                <a:off x="4158851" y="1310108"/>
                <a:ext cx="3536058" cy="363916"/>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90" name="直接连接符 49"/>
              <p:cNvCxnSpPr/>
              <p:nvPr/>
            </p:nvCxnSpPr>
            <p:spPr>
              <a:xfrm flipH="1">
                <a:off x="4158852" y="1674024"/>
                <a:ext cx="3536057"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91" name="直接连接符 50"/>
              <p:cNvCxnSpPr/>
              <p:nvPr/>
            </p:nvCxnSpPr>
            <p:spPr>
              <a:xfrm flipH="1">
                <a:off x="5608176" y="167402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92" name="TextBox 12"/>
            <p:cNvSpPr txBox="1"/>
            <p:nvPr/>
          </p:nvSpPr>
          <p:spPr>
            <a:xfrm>
              <a:off x="5283512" y="3979506"/>
              <a:ext cx="241698" cy="307777"/>
            </a:xfrm>
            <a:prstGeom prst="rect">
              <a:avLst/>
            </a:prstGeom>
            <a:noFill/>
          </p:spPr>
          <p:txBody>
            <a:bodyPr wrap="square" rtlCol="0">
              <a:spAutoFit/>
            </a:bodyPr>
            <a:lstStyle/>
            <a:p>
              <a:r>
                <a:rPr lang="en-US" altLang="zh-CN" sz="1400" b="1" dirty="0">
                  <a:solidFill>
                    <a:srgbClr val="FFFFFF"/>
                  </a:solidFill>
                </a:rPr>
                <a:t>3</a:t>
              </a:r>
              <a:endParaRPr lang="zh-CN" altLang="en-US" sz="1400" b="1" dirty="0">
                <a:solidFill>
                  <a:srgbClr val="FFFFFF"/>
                </a:solidFill>
              </a:endParaRPr>
            </a:p>
          </p:txBody>
        </p:sp>
        <p:sp>
          <p:nvSpPr>
            <p:cNvPr id="193" name="文本框 36"/>
            <p:cNvSpPr txBox="1"/>
            <p:nvPr/>
          </p:nvSpPr>
          <p:spPr>
            <a:xfrm>
              <a:off x="5539910" y="3994663"/>
              <a:ext cx="1386609" cy="274320"/>
            </a:xfrm>
            <a:prstGeom prst="rect">
              <a:avLst/>
            </a:prstGeom>
            <a:noFill/>
          </p:spPr>
          <p:txBody>
            <a:bodyPr wrap="square" lIns="91438" tIns="45719" rIns="91438" bIns="45719" rtlCol="0">
              <a:spAutoFit/>
            </a:bodyPr>
            <a:lstStyle/>
            <a:p>
              <a:pPr algn="dist"/>
              <a:r>
                <a:rPr kumimoji="1" lang="en-US" altLang="en-US" sz="1200" dirty="0">
                  <a:latin typeface="微软雅黑" panose="020B0503020204020204" pitchFamily="34" charset="-122"/>
                  <a:ea typeface="微软雅黑" panose="020B0503020204020204" pitchFamily="34" charset="-122"/>
                  <a:cs typeface="微软雅黑" panose="020B0503020204020204" pitchFamily="34" charset="-122"/>
                </a:rPr>
                <a:t>使用说明</a:t>
              </a:r>
            </a:p>
          </p:txBody>
        </p:sp>
      </p:grpSp>
      <p:grpSp>
        <p:nvGrpSpPr>
          <p:cNvPr id="71" name="组 60"/>
          <p:cNvGrpSpPr>
            <a:grpSpLocks noChangeAspect="1"/>
          </p:cNvGrpSpPr>
          <p:nvPr/>
        </p:nvGrpSpPr>
        <p:grpSpPr>
          <a:xfrm>
            <a:off x="1939980" y="2002478"/>
            <a:ext cx="360000" cy="139654"/>
            <a:chOff x="4041159" y="1376400"/>
            <a:chExt cx="612485" cy="237600"/>
          </a:xfrm>
        </p:grpSpPr>
        <p:sp>
          <p:nvSpPr>
            <p:cNvPr id="72" name="燕尾形 71"/>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3" name="燕尾形 72"/>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燕尾形 73"/>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5" name="燕尾形 74"/>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6" name="燕尾形 75"/>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nodeType="withEffect">
                                  <p:stCondLst>
                                    <p:cond delay="25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500"/>
                                        <p:tgtEl>
                                          <p:spTgt spid="6"/>
                                        </p:tgtEl>
                                      </p:cBhvr>
                                    </p:animEffect>
                                  </p:childTnLst>
                                </p:cTn>
                              </p:par>
                              <p:par>
                                <p:cTn id="11" presetID="14" presetClass="entr" presetSubtype="10" fill="hold" nodeType="withEffect">
                                  <p:stCondLst>
                                    <p:cond delay="500"/>
                                  </p:stCondLst>
                                  <p:childTnLst>
                                    <p:set>
                                      <p:cBhvr>
                                        <p:cTn id="12" dur="1" fill="hold">
                                          <p:stCondLst>
                                            <p:cond delay="0"/>
                                          </p:stCondLst>
                                        </p:cTn>
                                        <p:tgtEl>
                                          <p:spTgt spid="7"/>
                                        </p:tgtEl>
                                        <p:attrNameLst>
                                          <p:attrName>style.visibility</p:attrName>
                                        </p:attrNameLst>
                                      </p:cBhvr>
                                      <p:to>
                                        <p:strVal val="visible"/>
                                      </p:to>
                                    </p:set>
                                    <p:animEffect transition="in" filter="randombar(horizontal)">
                                      <p:cBhvr>
                                        <p:cTn id="13" dur="500"/>
                                        <p:tgtEl>
                                          <p:spTgt spid="7"/>
                                        </p:tgtEl>
                                      </p:cBhvr>
                                    </p:animEffect>
                                  </p:childTnLst>
                                </p:cTn>
                              </p:par>
                              <p:par>
                                <p:cTn id="14" presetID="14" presetClass="entr" presetSubtype="10" fill="hold" nodeType="withEffect">
                                  <p:stCondLst>
                                    <p:cond delay="750"/>
                                  </p:stCondLst>
                                  <p:childTnLst>
                                    <p:set>
                                      <p:cBhvr>
                                        <p:cTn id="15" dur="1" fill="hold">
                                          <p:stCondLst>
                                            <p:cond delay="0"/>
                                          </p:stCondLst>
                                        </p:cTn>
                                        <p:tgtEl>
                                          <p:spTgt spid="8"/>
                                        </p:tgtEl>
                                        <p:attrNameLst>
                                          <p:attrName>style.visibility</p:attrName>
                                        </p:attrNameLst>
                                      </p:cBhvr>
                                      <p:to>
                                        <p:strVal val="visible"/>
                                      </p:to>
                                    </p:set>
                                    <p:animEffect transition="in" filter="randombar(horizontal)">
                                      <p:cBhvr>
                                        <p:cTn id="16" dur="500"/>
                                        <p:tgtEl>
                                          <p:spTgt spid="8"/>
                                        </p:tgtEl>
                                      </p:cBhvr>
                                    </p:animEffect>
                                  </p:childTnLst>
                                </p:cTn>
                              </p:par>
                              <p:par>
                                <p:cTn id="17" presetID="16" presetClass="entr" presetSubtype="37" fill="hold" nodeType="withEffect">
                                  <p:stCondLst>
                                    <p:cond delay="750"/>
                                  </p:stCondLst>
                                  <p:childTnLst>
                                    <p:set>
                                      <p:cBhvr>
                                        <p:cTn id="18" dur="1" fill="hold">
                                          <p:stCondLst>
                                            <p:cond delay="0"/>
                                          </p:stCondLst>
                                        </p:cTn>
                                        <p:tgtEl>
                                          <p:spTgt spid="170"/>
                                        </p:tgtEl>
                                        <p:attrNameLst>
                                          <p:attrName>style.visibility</p:attrName>
                                        </p:attrNameLst>
                                      </p:cBhvr>
                                      <p:to>
                                        <p:strVal val="visible"/>
                                      </p:to>
                                    </p:set>
                                    <p:animEffect transition="in" filter="barn(outVertical)">
                                      <p:cBhvr>
                                        <p:cTn id="19" dur="500"/>
                                        <p:tgtEl>
                                          <p:spTgt spid="170"/>
                                        </p:tgtEl>
                                      </p:cBhvr>
                                    </p:animEffect>
                                  </p:childTnLst>
                                </p:cTn>
                              </p:par>
                            </p:childTnLst>
                          </p:cTn>
                        </p:par>
                        <p:par>
                          <p:cTn id="20" fill="hold">
                            <p:stCondLst>
                              <p:cond delay="500"/>
                            </p:stCondLst>
                            <p:childTnLst>
                              <p:par>
                                <p:cTn id="21" presetID="14" presetClass="entr" presetSubtype="10" fill="hold" grpId="0" nodeType="afterEffect">
                                  <p:stCondLst>
                                    <p:cond delay="0"/>
                                  </p:stCondLst>
                                  <p:childTnLst>
                                    <p:set>
                                      <p:cBhvr>
                                        <p:cTn id="22" dur="1" fill="hold">
                                          <p:stCondLst>
                                            <p:cond delay="0"/>
                                          </p:stCondLst>
                                        </p:cTn>
                                        <p:tgtEl>
                                          <p:spTgt spid="163"/>
                                        </p:tgtEl>
                                        <p:attrNameLst>
                                          <p:attrName>style.visibility</p:attrName>
                                        </p:attrNameLst>
                                      </p:cBhvr>
                                      <p:to>
                                        <p:strVal val="visible"/>
                                      </p:to>
                                    </p:set>
                                    <p:animEffect transition="in" filter="randombar(horizontal)">
                                      <p:cBhvr>
                                        <p:cTn id="23" dur="500"/>
                                        <p:tgtEl>
                                          <p:spTgt spid="163"/>
                                        </p:tgtEl>
                                      </p:cBhvr>
                                    </p:animEffect>
                                  </p:childTnLst>
                                </p:cTn>
                              </p:par>
                              <p:par>
                                <p:cTn id="24" presetID="14" presetClass="entr" presetSubtype="10" fill="hold" grpId="0" nodeType="withEffect">
                                  <p:stCondLst>
                                    <p:cond delay="250"/>
                                  </p:stCondLst>
                                  <p:childTnLst>
                                    <p:set>
                                      <p:cBhvr>
                                        <p:cTn id="25" dur="1" fill="hold">
                                          <p:stCondLst>
                                            <p:cond delay="0"/>
                                          </p:stCondLst>
                                        </p:cTn>
                                        <p:tgtEl>
                                          <p:spTgt spid="164"/>
                                        </p:tgtEl>
                                        <p:attrNameLst>
                                          <p:attrName>style.visibility</p:attrName>
                                        </p:attrNameLst>
                                      </p:cBhvr>
                                      <p:to>
                                        <p:strVal val="visible"/>
                                      </p:to>
                                    </p:set>
                                    <p:animEffect transition="in" filter="randombar(horizontal)">
                                      <p:cBhvr>
                                        <p:cTn id="26"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0"/>
      <p:bldP spid="16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9" name="组 168"/>
          <p:cNvGrpSpPr/>
          <p:nvPr/>
        </p:nvGrpSpPr>
        <p:grpSpPr>
          <a:xfrm>
            <a:off x="-249690" y="-138118"/>
            <a:ext cx="2924995" cy="5610703"/>
            <a:chOff x="-3536164" y="202031"/>
            <a:chExt cx="4097600" cy="4218888"/>
          </a:xfrm>
        </p:grpSpPr>
        <p:grpSp>
          <p:nvGrpSpPr>
            <p:cNvPr id="170" name="Group 20"/>
            <p:cNvGrpSpPr/>
            <p:nvPr/>
          </p:nvGrpSpPr>
          <p:grpSpPr bwMode="auto">
            <a:xfrm>
              <a:off x="-3536164" y="202031"/>
              <a:ext cx="4097600" cy="4218888"/>
              <a:chOff x="975" y="300"/>
              <a:chExt cx="3447" cy="4037"/>
            </a:xfrm>
          </p:grpSpPr>
          <p:pic>
            <p:nvPicPr>
              <p:cNvPr id="172" name="Picture 21" descr="T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96" y="726"/>
                <a:ext cx="2866" cy="3086"/>
              </a:xfrm>
              <a:prstGeom prst="rect">
                <a:avLst/>
              </a:prstGeom>
              <a:noFill/>
              <a:extLst>
                <a:ext uri="{909E8E84-426E-40DD-AFC4-6F175D3DCCD1}">
                  <a14:hiddenFill xmlns:a14="http://schemas.microsoft.com/office/drawing/2010/main">
                    <a:solidFill>
                      <a:srgbClr val="FFFFFF"/>
                    </a:solidFill>
                  </a14:hiddenFill>
                </a:ext>
              </a:extLst>
            </p:spPr>
          </p:pic>
          <p:pic>
            <p:nvPicPr>
              <p:cNvPr id="173" name="Picture 22" descr="T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 y="300"/>
                <a:ext cx="3447" cy="4037"/>
              </a:xfrm>
              <a:prstGeom prst="rect">
                <a:avLst/>
              </a:prstGeom>
              <a:noFill/>
              <a:extLst>
                <a:ext uri="{909E8E84-426E-40DD-AFC4-6F175D3DCCD1}">
                  <a14:hiddenFill xmlns:a14="http://schemas.microsoft.com/office/drawing/2010/main">
                    <a:solidFill>
                      <a:srgbClr val="FFFFFF"/>
                    </a:solidFill>
                  </a14:hiddenFill>
                </a:ext>
              </a:extLst>
            </p:spPr>
          </p:pic>
        </p:grpSp>
        <p:pic>
          <p:nvPicPr>
            <p:cNvPr id="171" name="Picture 23" descr="T3"/>
            <p:cNvPicPr>
              <a:picLocks noChangeAspect="1" noChangeArrowheads="1"/>
            </p:cNvPicPr>
            <p:nvPr/>
          </p:nvPicPr>
          <p:blipFill rotWithShape="1">
            <a:blip r:embed="rId5">
              <a:extLst>
                <a:ext uri="{BEBA8EAE-BF5A-486C-A8C5-ECC9F3942E4B}">
                  <a14:imgProps xmlns:a14="http://schemas.microsoft.com/office/drawing/2010/main">
                    <a14:imgLayer r:embed="rId6">
                      <a14:imgEffect>
                        <a14:brightnessContrast contrast="20000"/>
                      </a14:imgEffect>
                    </a14:imgLayer>
                  </a14:imgProps>
                </a:ext>
                <a:ext uri="{28A0092B-C50C-407E-A947-70E740481C1C}">
                  <a14:useLocalDpi xmlns:a14="http://schemas.microsoft.com/office/drawing/2010/main" val="0"/>
                </a:ext>
              </a:extLst>
            </a:blip>
            <a:srcRect l="6411" t="13276" r="15559" b="15468"/>
            <a:stretch>
              <a:fillRect/>
            </a:stretch>
          </p:blipFill>
          <p:spPr bwMode="auto">
            <a:xfrm>
              <a:off x="-3273452" y="736765"/>
              <a:ext cx="3197340" cy="3027048"/>
            </a:xfrm>
            <a:prstGeom prst="rect">
              <a:avLst/>
            </a:prstGeom>
            <a:noFill/>
            <a:extLst>
              <a:ext uri="{909E8E84-426E-40DD-AFC4-6F175D3DCCD1}">
                <a14:hiddenFill xmlns:a14="http://schemas.microsoft.com/office/drawing/2010/main">
                  <a:solidFill>
                    <a:srgbClr val="FFFFFF"/>
                  </a:solidFill>
                </a14:hiddenFill>
              </a:ext>
            </a:extLst>
          </p:spPr>
        </p:pic>
      </p:grpSp>
      <p:pic>
        <p:nvPicPr>
          <p:cNvPr id="17" name="图片 16"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9144000" cy="573024"/>
          </a:xfrm>
          <a:prstGeom prst="rect">
            <a:avLst/>
          </a:prstGeom>
        </p:spPr>
      </p:pic>
      <p:pic>
        <p:nvPicPr>
          <p:cNvPr id="18" name="图片 17" descr="biantia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0" y="4587359"/>
            <a:ext cx="9144000" cy="573024"/>
          </a:xfrm>
          <a:prstGeom prst="rect">
            <a:avLst/>
          </a:prstGeom>
        </p:spPr>
      </p:pic>
      <p:cxnSp>
        <p:nvCxnSpPr>
          <p:cNvPr id="49" name="直线连接符 48"/>
          <p:cNvCxnSpPr/>
          <p:nvPr/>
        </p:nvCxnSpPr>
        <p:spPr>
          <a:xfrm>
            <a:off x="2220203" y="539750"/>
            <a:ext cx="0" cy="4077733"/>
          </a:xfrm>
          <a:prstGeom prst="line">
            <a:avLst/>
          </a:prstGeom>
          <a:ln w="12700" cmpd="sng">
            <a:solidFill>
              <a:srgbClr val="9AC1DD"/>
            </a:solidFill>
          </a:ln>
        </p:spPr>
        <p:style>
          <a:lnRef idx="2">
            <a:schemeClr val="accent1"/>
          </a:lnRef>
          <a:fillRef idx="0">
            <a:schemeClr val="accent1"/>
          </a:fillRef>
          <a:effectRef idx="1">
            <a:schemeClr val="accent1"/>
          </a:effectRef>
          <a:fontRef idx="minor">
            <a:schemeClr val="tx1"/>
          </a:fontRef>
        </p:style>
      </p:cxnSp>
      <p:grpSp>
        <p:nvGrpSpPr>
          <p:cNvPr id="180" name="组 179"/>
          <p:cNvGrpSpPr/>
          <p:nvPr/>
        </p:nvGrpSpPr>
        <p:grpSpPr>
          <a:xfrm>
            <a:off x="295008" y="2658271"/>
            <a:ext cx="1747830" cy="396000"/>
            <a:chOff x="295008" y="1089514"/>
            <a:chExt cx="1747830" cy="396000"/>
          </a:xfrm>
        </p:grpSpPr>
        <p:sp>
          <p:nvSpPr>
            <p:cNvPr id="181" name="1标签"/>
            <p:cNvSpPr/>
            <p:nvPr/>
          </p:nvSpPr>
          <p:spPr>
            <a:xfrm flipH="1">
              <a:off x="295008" y="1089514"/>
              <a:ext cx="1699603" cy="396000"/>
            </a:xfrm>
            <a:prstGeom prst="rect">
              <a:avLst/>
            </a:prstGeom>
            <a:gradFill flip="none" rotWithShape="1">
              <a:gsLst>
                <a:gs pos="0">
                  <a:srgbClr val="23565B">
                    <a:alpha val="32000"/>
                  </a:srgbClr>
                </a:gs>
                <a:gs pos="54000">
                  <a:srgbClr val="233F56">
                    <a:alpha val="60000"/>
                  </a:srgbClr>
                </a:gs>
                <a:gs pos="100000">
                  <a:srgbClr val="2574C3">
                    <a:alpha val="30000"/>
                  </a:srgbClr>
                </a:gs>
              </a:gsLst>
              <a:lin ang="5400000" scaled="1"/>
              <a:tileRect/>
            </a:gradFill>
            <a:ln w="22225">
              <a:gradFill flip="none" rotWithShape="1">
                <a:gsLst>
                  <a:gs pos="0">
                    <a:srgbClr val="2E3F65"/>
                  </a:gs>
                  <a:gs pos="85000">
                    <a:srgbClr val="293F58"/>
                  </a:gs>
                  <a:gs pos="100000">
                    <a:srgbClr val="2574C3"/>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82" name="直接连接符 49"/>
            <p:cNvCxnSpPr/>
            <p:nvPr/>
          </p:nvCxnSpPr>
          <p:spPr>
            <a:xfrm flipH="1">
              <a:off x="295008" y="1485514"/>
              <a:ext cx="1699603" cy="0"/>
            </a:xfrm>
            <a:prstGeom prst="line">
              <a:avLst/>
            </a:prstGeom>
            <a:ln w="25400">
              <a:solidFill>
                <a:srgbClr val="2E87BC"/>
              </a:soli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cxnSp>
          <p:nvCxnSpPr>
            <p:cNvPr id="183" name="直接连接符 50"/>
            <p:cNvCxnSpPr/>
            <p:nvPr/>
          </p:nvCxnSpPr>
          <p:spPr>
            <a:xfrm flipH="1">
              <a:off x="381267" y="1485514"/>
              <a:ext cx="1661571" cy="0"/>
            </a:xfrm>
            <a:prstGeom prst="line">
              <a:avLst/>
            </a:prstGeom>
            <a:ln w="25400">
              <a:gradFill flip="none" rotWithShape="1">
                <a:gsLst>
                  <a:gs pos="0">
                    <a:schemeClr val="accent1">
                      <a:lumMod val="5000"/>
                      <a:lumOff val="95000"/>
                      <a:alpha val="0"/>
                    </a:schemeClr>
                  </a:gs>
                  <a:gs pos="47000">
                    <a:schemeClr val="bg1"/>
                  </a:gs>
                  <a:gs pos="84000">
                    <a:schemeClr val="accent1">
                      <a:lumMod val="30000"/>
                      <a:lumOff val="70000"/>
                      <a:alpha val="0"/>
                    </a:schemeClr>
                  </a:gs>
                </a:gsLst>
                <a:lin ang="0" scaled="1"/>
                <a:tileRect/>
              </a:gradFill>
            </a:ln>
            <a:effectLst>
              <a:outerShdw blurRad="63500" sx="102000" sy="102000" algn="ctr" rotWithShape="0">
                <a:srgbClr val="0070C0"/>
              </a:outerShdw>
            </a:effectLst>
          </p:spPr>
          <p:style>
            <a:lnRef idx="1">
              <a:schemeClr val="accent1"/>
            </a:lnRef>
            <a:fillRef idx="0">
              <a:schemeClr val="accent1"/>
            </a:fillRef>
            <a:effectRef idx="0">
              <a:schemeClr val="accent1"/>
            </a:effectRef>
            <a:fontRef idx="minor">
              <a:schemeClr val="tx1"/>
            </a:fontRef>
          </p:style>
        </p:cxnSp>
      </p:grpSp>
      <p:sp>
        <p:nvSpPr>
          <p:cNvPr id="184" name="矩形 183"/>
          <p:cNvSpPr/>
          <p:nvPr/>
        </p:nvSpPr>
        <p:spPr>
          <a:xfrm>
            <a:off x="381267" y="2702243"/>
            <a:ext cx="289951" cy="307777"/>
          </a:xfrm>
          <a:prstGeom prst="rect">
            <a:avLst/>
          </a:prstGeom>
        </p:spPr>
        <p:txBody>
          <a:bodyPr wrap="none">
            <a:spAutoFit/>
          </a:bodyPr>
          <a:lstStyle/>
          <a:p>
            <a:pPr algn="dist"/>
            <a:r>
              <a:rPr kumimoji="1" lang="en-US"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3</a:t>
            </a:r>
            <a:endParaRPr kumimoji="1" lang="zh-CN" altLang="en-US" sz="140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85" name="TextBox 32"/>
          <p:cNvSpPr txBox="1"/>
          <p:nvPr/>
        </p:nvSpPr>
        <p:spPr>
          <a:xfrm>
            <a:off x="545913" y="2724921"/>
            <a:ext cx="1194943" cy="252730"/>
          </a:xfrm>
          <a:prstGeom prst="rect">
            <a:avLst/>
          </a:prstGeom>
          <a:noFill/>
        </p:spPr>
        <p:txBody>
          <a:bodyPr wrap="square" rtlCol="0">
            <a:spAutoFit/>
          </a:bodyPr>
          <a:lstStyle/>
          <a:p>
            <a:pPr algn="dist"/>
            <a:r>
              <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sym typeface="+mn-ea"/>
              </a:rPr>
              <a:t>项目计划</a:t>
            </a:r>
            <a:endParaRPr kumimoji="1" lang="zh-CN" altLang="en-US" sz="1050"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1" name="Chevron 42"/>
          <p:cNvSpPr/>
          <p:nvPr/>
        </p:nvSpPr>
        <p:spPr>
          <a:xfrm>
            <a:off x="3123844" y="1228773"/>
            <a:ext cx="826825" cy="1433164"/>
          </a:xfrm>
          <a:prstGeom prst="chevron">
            <a:avLst/>
          </a:prstGeom>
          <a:solidFill>
            <a:srgbClr val="0079FF">
              <a:alpha val="21000"/>
            </a:srgbClr>
          </a:solidFill>
          <a:ln w="9525"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2" name="Chevron 63"/>
          <p:cNvSpPr/>
          <p:nvPr/>
        </p:nvSpPr>
        <p:spPr>
          <a:xfrm>
            <a:off x="4653290" y="1228773"/>
            <a:ext cx="826825" cy="1433164"/>
          </a:xfrm>
          <a:prstGeom prst="chevron">
            <a:avLst/>
          </a:prstGeom>
          <a:solidFill>
            <a:srgbClr val="0079FF">
              <a:alpha val="21000"/>
            </a:srgbClr>
          </a:solidFill>
          <a:ln w="9525"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3" name="Chevron 67"/>
          <p:cNvSpPr/>
          <p:nvPr/>
        </p:nvSpPr>
        <p:spPr>
          <a:xfrm>
            <a:off x="6245127" y="1228773"/>
            <a:ext cx="826825" cy="1433164"/>
          </a:xfrm>
          <a:prstGeom prst="chevron">
            <a:avLst/>
          </a:prstGeom>
          <a:solidFill>
            <a:srgbClr val="0079FF">
              <a:alpha val="21000"/>
            </a:srgbClr>
          </a:solidFill>
          <a:ln w="9525"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4" name="Chevron 86"/>
          <p:cNvSpPr/>
          <p:nvPr/>
        </p:nvSpPr>
        <p:spPr>
          <a:xfrm>
            <a:off x="7650442" y="1228773"/>
            <a:ext cx="826825" cy="1433164"/>
          </a:xfrm>
          <a:prstGeom prst="chevron">
            <a:avLst/>
          </a:prstGeom>
          <a:solidFill>
            <a:srgbClr val="0079FF">
              <a:alpha val="21000"/>
            </a:srgbClr>
          </a:solidFill>
          <a:ln w="9525" cmpd="sng">
            <a:solidFill>
              <a:srgbClr val="9AC1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C000"/>
              </a:solidFill>
            </a:endParaRPr>
          </a:p>
        </p:txBody>
      </p:sp>
      <p:sp>
        <p:nvSpPr>
          <p:cNvPr id="65" name="Oval 90"/>
          <p:cNvSpPr>
            <a:spLocks noChangeAspect="1"/>
          </p:cNvSpPr>
          <p:nvPr/>
        </p:nvSpPr>
        <p:spPr>
          <a:xfrm>
            <a:off x="3203034" y="1684208"/>
            <a:ext cx="498222" cy="498219"/>
          </a:xfrm>
          <a:prstGeom prst="ellipse">
            <a:avLst/>
          </a:prstGeom>
          <a:solidFill>
            <a:srgbClr val="0079FF"/>
          </a:solidFill>
          <a:ln w="19050" cmpd="sng">
            <a:solidFill>
              <a:srgbClr val="9AC1DD"/>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01</a:t>
            </a:r>
          </a:p>
        </p:txBody>
      </p:sp>
      <p:sp>
        <p:nvSpPr>
          <p:cNvPr id="66" name="Oval 91"/>
          <p:cNvSpPr>
            <a:spLocks noChangeAspect="1"/>
          </p:cNvSpPr>
          <p:nvPr/>
        </p:nvSpPr>
        <p:spPr>
          <a:xfrm>
            <a:off x="4705930" y="1684208"/>
            <a:ext cx="498222" cy="498219"/>
          </a:xfrm>
          <a:prstGeom prst="ellipse">
            <a:avLst/>
          </a:prstGeom>
          <a:solidFill>
            <a:srgbClr val="0079FF"/>
          </a:solidFill>
          <a:ln w="19050" cmpd="sng">
            <a:solidFill>
              <a:srgbClr val="9AC1DD"/>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02</a:t>
            </a:r>
            <a:endParaRPr lang="en-US" sz="1400" dirty="0">
              <a:solidFill>
                <a:schemeClr val="tx1"/>
              </a:solidFill>
            </a:endParaRPr>
          </a:p>
        </p:txBody>
      </p:sp>
      <p:sp>
        <p:nvSpPr>
          <p:cNvPr id="67" name="Oval 92"/>
          <p:cNvSpPr>
            <a:spLocks noChangeAspect="1"/>
          </p:cNvSpPr>
          <p:nvPr/>
        </p:nvSpPr>
        <p:spPr>
          <a:xfrm>
            <a:off x="6324619" y="1684208"/>
            <a:ext cx="498222" cy="498219"/>
          </a:xfrm>
          <a:prstGeom prst="ellipse">
            <a:avLst/>
          </a:prstGeom>
          <a:solidFill>
            <a:srgbClr val="0079FF"/>
          </a:solidFill>
          <a:ln w="19050" cmpd="sng">
            <a:solidFill>
              <a:srgbClr val="9AC1DD"/>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03</a:t>
            </a:r>
            <a:endParaRPr lang="en-US" sz="1400" dirty="0">
              <a:solidFill>
                <a:schemeClr val="tx1"/>
              </a:solidFill>
            </a:endParaRPr>
          </a:p>
        </p:txBody>
      </p:sp>
      <p:sp>
        <p:nvSpPr>
          <p:cNvPr id="68" name="Oval 93"/>
          <p:cNvSpPr>
            <a:spLocks noChangeAspect="1"/>
          </p:cNvSpPr>
          <p:nvPr/>
        </p:nvSpPr>
        <p:spPr>
          <a:xfrm>
            <a:off x="7724299" y="1684208"/>
            <a:ext cx="498222" cy="498219"/>
          </a:xfrm>
          <a:prstGeom prst="ellipse">
            <a:avLst/>
          </a:prstGeom>
          <a:solidFill>
            <a:srgbClr val="0079FF"/>
          </a:solidFill>
          <a:ln w="19050" cmpd="sng">
            <a:solidFill>
              <a:srgbClr val="9AC1DD"/>
            </a:solid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04</a:t>
            </a:r>
            <a:endParaRPr lang="en-US" sz="1400" dirty="0">
              <a:solidFill>
                <a:schemeClr val="tx1"/>
              </a:solidFill>
            </a:endParaRPr>
          </a:p>
        </p:txBody>
      </p:sp>
      <p:sp>
        <p:nvSpPr>
          <p:cNvPr id="70" name="文本框 51"/>
          <p:cNvSpPr txBox="1"/>
          <p:nvPr/>
        </p:nvSpPr>
        <p:spPr>
          <a:xfrm>
            <a:off x="2581910" y="3009900"/>
            <a:ext cx="1254125" cy="337185"/>
          </a:xfrm>
          <a:prstGeom prst="rect">
            <a:avLst/>
          </a:prstGeom>
          <a:noFill/>
        </p:spPr>
        <p:txBody>
          <a:bodyPr wrap="square" rtlCol="0">
            <a:spAutoFit/>
          </a:bodyPr>
          <a:lstStyle/>
          <a:p>
            <a:pPr algn="dist"/>
            <a:r>
              <a:rPr kumimoji="1" lang="zh-CN"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开发流程</a:t>
            </a:r>
          </a:p>
        </p:txBody>
      </p:sp>
      <p:sp>
        <p:nvSpPr>
          <p:cNvPr id="71" name="Text Box 11"/>
          <p:cNvSpPr txBox="1">
            <a:spLocks noChangeArrowheads="1"/>
          </p:cNvSpPr>
          <p:nvPr/>
        </p:nvSpPr>
        <p:spPr bwMode="auto">
          <a:xfrm>
            <a:off x="4081145" y="3182620"/>
            <a:ext cx="1686560" cy="1245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培训目标：确保团队熟悉 Vue , React , Django 等技术栈。</a:t>
            </a:r>
          </a:p>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培训内容：包括但不限于框架基础，高级特性和案例分析。</a:t>
            </a:r>
          </a:p>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培训方式：自行学习线上课程，并在团队内部进行分享。</a:t>
            </a:r>
          </a:p>
        </p:txBody>
      </p:sp>
      <p:sp>
        <p:nvSpPr>
          <p:cNvPr id="72" name="文本框 51"/>
          <p:cNvSpPr txBox="1"/>
          <p:nvPr/>
        </p:nvSpPr>
        <p:spPr>
          <a:xfrm>
            <a:off x="4315460" y="2905760"/>
            <a:ext cx="1567180" cy="337185"/>
          </a:xfrm>
          <a:prstGeom prst="rect">
            <a:avLst/>
          </a:prstGeom>
          <a:noFill/>
        </p:spPr>
        <p:txBody>
          <a:bodyPr wrap="square" rtlCol="0">
            <a:spAutoFit/>
          </a:bodyPr>
          <a:lstStyle/>
          <a:p>
            <a:pPr algn="dist"/>
            <a:r>
              <a:rPr kumimoji="1" lang="en-US"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开发人员培训</a:t>
            </a:r>
          </a:p>
        </p:txBody>
      </p:sp>
      <p:sp>
        <p:nvSpPr>
          <p:cNvPr id="73" name="Text Box 11"/>
          <p:cNvSpPr txBox="1">
            <a:spLocks noChangeArrowheads="1"/>
          </p:cNvSpPr>
          <p:nvPr/>
        </p:nvSpPr>
        <p:spPr bwMode="auto">
          <a:xfrm>
            <a:off x="5737860" y="3215640"/>
            <a:ext cx="1542415" cy="1245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测试策略：单元测试，系统测试，用户验收测试。</a:t>
            </a:r>
          </a:p>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测试工具： Jest ， pytest ， Selenium 。</a:t>
            </a:r>
          </a:p>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代码审查：定期进行代码审查，确保代码质量和一致性。</a:t>
            </a:r>
          </a:p>
        </p:txBody>
      </p:sp>
      <p:sp>
        <p:nvSpPr>
          <p:cNvPr id="74" name="文本框 51"/>
          <p:cNvSpPr txBox="1"/>
          <p:nvPr/>
        </p:nvSpPr>
        <p:spPr>
          <a:xfrm>
            <a:off x="6062345" y="2926080"/>
            <a:ext cx="1052830" cy="337185"/>
          </a:xfrm>
          <a:prstGeom prst="rect">
            <a:avLst/>
          </a:prstGeom>
          <a:noFill/>
        </p:spPr>
        <p:txBody>
          <a:bodyPr wrap="square" rtlCol="0">
            <a:spAutoFit/>
          </a:bodyPr>
          <a:lstStyle/>
          <a:p>
            <a:pPr algn="dist"/>
            <a:r>
              <a:rPr kumimoji="1" lang="en-US"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质量保障</a:t>
            </a:r>
          </a:p>
        </p:txBody>
      </p:sp>
      <p:sp>
        <p:nvSpPr>
          <p:cNvPr id="75" name="Text Box 11"/>
          <p:cNvSpPr txBox="1">
            <a:spLocks noChangeArrowheads="1"/>
          </p:cNvSpPr>
          <p:nvPr/>
        </p:nvSpPr>
        <p:spPr bwMode="auto">
          <a:xfrm>
            <a:off x="7334885" y="3180080"/>
            <a:ext cx="1809115" cy="1437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静态测试：代码审查，静态代码分析。</a:t>
            </a:r>
          </a:p>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单元测试：针对前端组件和后端模进行测试。</a:t>
            </a:r>
          </a:p>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系统测试：集成所有模块进行系统级测试，确保系统稳定性和性能。</a:t>
            </a:r>
          </a:p>
          <a:p>
            <a:pPr algn="l" defTabSz="685800">
              <a:lnSpc>
                <a:spcPts val="1500"/>
              </a:lnSpc>
              <a:buClr>
                <a:srgbClr val="0070C0"/>
              </a:buClr>
            </a:pPr>
            <a:r>
              <a:rPr lang="zh-CN" altLang="en-US" sz="800" dirty="0">
                <a:solidFill>
                  <a:srgbClr val="FFFFFF"/>
                </a:solidFill>
                <a:latin typeface="微软雅黑" panose="020B0503020204020204" pitchFamily="34" charset="-122"/>
                <a:ea typeface="微软雅黑" panose="020B0503020204020204" pitchFamily="34" charset="-122"/>
              </a:rPr>
              <a:t>用户测试：作为用户进行测试，及时反馈用于优化产品。</a:t>
            </a:r>
          </a:p>
        </p:txBody>
      </p:sp>
      <p:sp>
        <p:nvSpPr>
          <p:cNvPr id="76" name="文本框 51"/>
          <p:cNvSpPr txBox="1"/>
          <p:nvPr/>
        </p:nvSpPr>
        <p:spPr>
          <a:xfrm>
            <a:off x="7648282" y="2905555"/>
            <a:ext cx="896934" cy="337185"/>
          </a:xfrm>
          <a:prstGeom prst="rect">
            <a:avLst/>
          </a:prstGeom>
          <a:noFill/>
        </p:spPr>
        <p:txBody>
          <a:bodyPr wrap="square" rtlCol="0">
            <a:spAutoFit/>
          </a:bodyPr>
          <a:lstStyle/>
          <a:p>
            <a:pPr algn="dist"/>
            <a:r>
              <a:rPr kumimoji="1" lang="en-US" altLang="en-US" sz="1600" b="1" dirty="0">
                <a:solidFill>
                  <a:srgbClr val="FFFFFF"/>
                </a:solidFill>
                <a:latin typeface="微软雅黑" panose="020B0503020204020204" pitchFamily="34" charset="-122"/>
                <a:ea typeface="微软雅黑" panose="020B0503020204020204" pitchFamily="34" charset="-122"/>
                <a:cs typeface="微软雅黑" panose="020B0503020204020204" pitchFamily="34" charset="-122"/>
              </a:rPr>
              <a:t>测试</a:t>
            </a:r>
          </a:p>
        </p:txBody>
      </p:sp>
      <p:grpSp>
        <p:nvGrpSpPr>
          <p:cNvPr id="77" name="组 60"/>
          <p:cNvGrpSpPr>
            <a:grpSpLocks noChangeAspect="1"/>
          </p:cNvGrpSpPr>
          <p:nvPr/>
        </p:nvGrpSpPr>
        <p:grpSpPr>
          <a:xfrm>
            <a:off x="1939980" y="2786444"/>
            <a:ext cx="360000" cy="139654"/>
            <a:chOff x="4041159" y="1376400"/>
            <a:chExt cx="612485" cy="237600"/>
          </a:xfrm>
        </p:grpSpPr>
        <p:sp>
          <p:nvSpPr>
            <p:cNvPr id="78" name="燕尾形 77"/>
            <p:cNvSpPr/>
            <p:nvPr/>
          </p:nvSpPr>
          <p:spPr>
            <a:xfrm>
              <a:off x="4041159"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9" name="燕尾形 78"/>
            <p:cNvSpPr/>
            <p:nvPr/>
          </p:nvSpPr>
          <p:spPr>
            <a:xfrm>
              <a:off x="4163656"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0" name="燕尾形 79"/>
            <p:cNvSpPr/>
            <p:nvPr/>
          </p:nvSpPr>
          <p:spPr>
            <a:xfrm>
              <a:off x="4286153"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1" name="燕尾形 80"/>
            <p:cNvSpPr/>
            <p:nvPr/>
          </p:nvSpPr>
          <p:spPr>
            <a:xfrm>
              <a:off x="4408650"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2" name="燕尾形 81"/>
            <p:cNvSpPr/>
            <p:nvPr/>
          </p:nvSpPr>
          <p:spPr>
            <a:xfrm>
              <a:off x="4531147" y="1376400"/>
              <a:ext cx="122497" cy="237600"/>
            </a:xfrm>
            <a:prstGeom prst="chevron">
              <a:avLst/>
            </a:prstGeom>
            <a:solidFill>
              <a:srgbClr val="4BD3F9"/>
            </a:solidFill>
            <a:ln>
              <a:noFill/>
            </a:ln>
            <a:effectLst>
              <a:outerShdw blurRad="63500" sx="124000" sy="124000" algn="ctr" rotWithShape="0">
                <a:srgbClr val="00549D"/>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p:tgtEl>
                                          <p:spTgt spid="77"/>
                                        </p:tgtEl>
                                        <p:attrNameLst>
                                          <p:attrName>ppt_x</p:attrName>
                                        </p:attrNameLst>
                                      </p:cBhvr>
                                      <p:tavLst>
                                        <p:tav tm="0">
                                          <p:val>
                                            <p:strVal val="#ppt_x-#ppt_w*1.125000"/>
                                          </p:val>
                                        </p:tav>
                                        <p:tav tm="100000">
                                          <p:val>
                                            <p:strVal val="#ppt_x"/>
                                          </p:val>
                                        </p:tav>
                                      </p:tavLst>
                                    </p:anim>
                                    <p:animEffect transition="in" filter="wipe(right)">
                                      <p:cBhvr>
                                        <p:cTn id="8" dur="500"/>
                                        <p:tgtEl>
                                          <p:spTgt spid="77"/>
                                        </p:tgtEl>
                                      </p:cBhvr>
                                    </p:animEffect>
                                  </p:childTnLst>
                                </p:cTn>
                              </p:par>
                            </p:childTnLst>
                          </p:cTn>
                        </p:par>
                        <p:par>
                          <p:cTn id="9" fill="hold">
                            <p:stCondLst>
                              <p:cond delay="500"/>
                            </p:stCondLst>
                            <p:childTnLst>
                              <p:par>
                                <p:cTn id="10" presetID="22" presetClass="entr" presetSubtype="8" repeatCount="4000" fill="hold" nodeType="afterEffect">
                                  <p:stCondLst>
                                    <p:cond delay="0"/>
                                  </p:stCondLst>
                                  <p:childTnLst>
                                    <p:set>
                                      <p:cBhvr>
                                        <p:cTn id="11" dur="1" fill="hold">
                                          <p:stCondLst>
                                            <p:cond delay="0"/>
                                          </p:stCondLst>
                                        </p:cTn>
                                        <p:tgtEl>
                                          <p:spTgt spid="77"/>
                                        </p:tgtEl>
                                        <p:attrNameLst>
                                          <p:attrName>style.visibility</p:attrName>
                                        </p:attrNameLst>
                                      </p:cBhvr>
                                      <p:to>
                                        <p:strVal val="visible"/>
                                      </p:to>
                                    </p:set>
                                    <p:animEffect transition="in" filter="wipe(left)">
                                      <p:cBhvr>
                                        <p:cTn id="12" dur="200"/>
                                        <p:tgtEl>
                                          <p:spTgt spid="77"/>
                                        </p:tgtEl>
                                      </p:cBhvr>
                                    </p:animEffect>
                                  </p:childTnLst>
                                </p:cTn>
                              </p:par>
                            </p:childTnLst>
                          </p:cTn>
                        </p:par>
                        <p:par>
                          <p:cTn id="13" fill="hold">
                            <p:stCondLst>
                              <p:cond delay="1000"/>
                            </p:stCondLst>
                            <p:childTnLst>
                              <p:par>
                                <p:cTn id="14" presetID="12" presetClass="entr" presetSubtype="8" fill="hold" grpId="0" nodeType="afterEffect">
                                  <p:stCondLst>
                                    <p:cond delay="0"/>
                                  </p:stCondLst>
                                  <p:childTnLst>
                                    <p:set>
                                      <p:cBhvr>
                                        <p:cTn id="15" dur="1" fill="hold">
                                          <p:stCondLst>
                                            <p:cond delay="0"/>
                                          </p:stCondLst>
                                        </p:cTn>
                                        <p:tgtEl>
                                          <p:spTgt spid="61"/>
                                        </p:tgtEl>
                                        <p:attrNameLst>
                                          <p:attrName>style.visibility</p:attrName>
                                        </p:attrNameLst>
                                      </p:cBhvr>
                                      <p:to>
                                        <p:strVal val="visible"/>
                                      </p:to>
                                    </p:set>
                                    <p:anim calcmode="lin" valueType="num">
                                      <p:cBhvr additive="base">
                                        <p:cTn id="16" dur="500"/>
                                        <p:tgtEl>
                                          <p:spTgt spid="61"/>
                                        </p:tgtEl>
                                        <p:attrNameLst>
                                          <p:attrName>ppt_x</p:attrName>
                                        </p:attrNameLst>
                                      </p:cBhvr>
                                      <p:tavLst>
                                        <p:tav tm="0">
                                          <p:val>
                                            <p:strVal val="#ppt_x-#ppt_w*1.125000"/>
                                          </p:val>
                                        </p:tav>
                                        <p:tav tm="100000">
                                          <p:val>
                                            <p:strVal val="#ppt_x"/>
                                          </p:val>
                                        </p:tav>
                                      </p:tavLst>
                                    </p:anim>
                                    <p:animEffect transition="in" filter="wipe(right)">
                                      <p:cBhvr>
                                        <p:cTn id="17" dur="500"/>
                                        <p:tgtEl>
                                          <p:spTgt spid="61"/>
                                        </p:tgtEl>
                                      </p:cBhvr>
                                    </p:animEffect>
                                  </p:childTnLst>
                                </p:cTn>
                              </p:par>
                              <p:par>
                                <p:cTn id="18" presetID="12" presetClass="entr" presetSubtype="8" fill="hold" grpId="0" nodeType="withEffect">
                                  <p:stCondLst>
                                    <p:cond delay="200"/>
                                  </p:stCondLst>
                                  <p:childTnLst>
                                    <p:set>
                                      <p:cBhvr>
                                        <p:cTn id="19" dur="1" fill="hold">
                                          <p:stCondLst>
                                            <p:cond delay="0"/>
                                          </p:stCondLst>
                                        </p:cTn>
                                        <p:tgtEl>
                                          <p:spTgt spid="62"/>
                                        </p:tgtEl>
                                        <p:attrNameLst>
                                          <p:attrName>style.visibility</p:attrName>
                                        </p:attrNameLst>
                                      </p:cBhvr>
                                      <p:to>
                                        <p:strVal val="visible"/>
                                      </p:to>
                                    </p:set>
                                    <p:anim calcmode="lin" valueType="num">
                                      <p:cBhvr additive="base">
                                        <p:cTn id="20" dur="500"/>
                                        <p:tgtEl>
                                          <p:spTgt spid="62"/>
                                        </p:tgtEl>
                                        <p:attrNameLst>
                                          <p:attrName>ppt_x</p:attrName>
                                        </p:attrNameLst>
                                      </p:cBhvr>
                                      <p:tavLst>
                                        <p:tav tm="0">
                                          <p:val>
                                            <p:strVal val="#ppt_x-#ppt_w*1.125000"/>
                                          </p:val>
                                        </p:tav>
                                        <p:tav tm="100000">
                                          <p:val>
                                            <p:strVal val="#ppt_x"/>
                                          </p:val>
                                        </p:tav>
                                      </p:tavLst>
                                    </p:anim>
                                    <p:animEffect transition="in" filter="wipe(right)">
                                      <p:cBhvr>
                                        <p:cTn id="21" dur="500"/>
                                        <p:tgtEl>
                                          <p:spTgt spid="62"/>
                                        </p:tgtEl>
                                      </p:cBhvr>
                                    </p:animEffect>
                                  </p:childTnLst>
                                </p:cTn>
                              </p:par>
                              <p:par>
                                <p:cTn id="22" presetID="12" presetClass="entr" presetSubtype="8" fill="hold" grpId="0" nodeType="withEffect">
                                  <p:stCondLst>
                                    <p:cond delay="400"/>
                                  </p:stCondLst>
                                  <p:childTnLst>
                                    <p:set>
                                      <p:cBhvr>
                                        <p:cTn id="23" dur="1" fill="hold">
                                          <p:stCondLst>
                                            <p:cond delay="0"/>
                                          </p:stCondLst>
                                        </p:cTn>
                                        <p:tgtEl>
                                          <p:spTgt spid="63"/>
                                        </p:tgtEl>
                                        <p:attrNameLst>
                                          <p:attrName>style.visibility</p:attrName>
                                        </p:attrNameLst>
                                      </p:cBhvr>
                                      <p:to>
                                        <p:strVal val="visible"/>
                                      </p:to>
                                    </p:set>
                                    <p:anim calcmode="lin" valueType="num">
                                      <p:cBhvr additive="base">
                                        <p:cTn id="24" dur="500"/>
                                        <p:tgtEl>
                                          <p:spTgt spid="63"/>
                                        </p:tgtEl>
                                        <p:attrNameLst>
                                          <p:attrName>ppt_x</p:attrName>
                                        </p:attrNameLst>
                                      </p:cBhvr>
                                      <p:tavLst>
                                        <p:tav tm="0">
                                          <p:val>
                                            <p:strVal val="#ppt_x-#ppt_w*1.125000"/>
                                          </p:val>
                                        </p:tav>
                                        <p:tav tm="100000">
                                          <p:val>
                                            <p:strVal val="#ppt_x"/>
                                          </p:val>
                                        </p:tav>
                                      </p:tavLst>
                                    </p:anim>
                                    <p:animEffect transition="in" filter="wipe(right)">
                                      <p:cBhvr>
                                        <p:cTn id="25" dur="500"/>
                                        <p:tgtEl>
                                          <p:spTgt spid="63"/>
                                        </p:tgtEl>
                                      </p:cBhvr>
                                    </p:animEffect>
                                  </p:childTnLst>
                                </p:cTn>
                              </p:par>
                              <p:par>
                                <p:cTn id="26" presetID="12" presetClass="entr" presetSubtype="8" fill="hold" grpId="0" nodeType="withEffect">
                                  <p:stCondLst>
                                    <p:cond delay="600"/>
                                  </p:stCondLst>
                                  <p:childTnLst>
                                    <p:set>
                                      <p:cBhvr>
                                        <p:cTn id="27" dur="1" fill="hold">
                                          <p:stCondLst>
                                            <p:cond delay="0"/>
                                          </p:stCondLst>
                                        </p:cTn>
                                        <p:tgtEl>
                                          <p:spTgt spid="64"/>
                                        </p:tgtEl>
                                        <p:attrNameLst>
                                          <p:attrName>style.visibility</p:attrName>
                                        </p:attrNameLst>
                                      </p:cBhvr>
                                      <p:to>
                                        <p:strVal val="visible"/>
                                      </p:to>
                                    </p:set>
                                    <p:anim calcmode="lin" valueType="num">
                                      <p:cBhvr additive="base">
                                        <p:cTn id="28" dur="500"/>
                                        <p:tgtEl>
                                          <p:spTgt spid="64"/>
                                        </p:tgtEl>
                                        <p:attrNameLst>
                                          <p:attrName>ppt_x</p:attrName>
                                        </p:attrNameLst>
                                      </p:cBhvr>
                                      <p:tavLst>
                                        <p:tav tm="0">
                                          <p:val>
                                            <p:strVal val="#ppt_x-#ppt_w*1.125000"/>
                                          </p:val>
                                        </p:tav>
                                        <p:tav tm="100000">
                                          <p:val>
                                            <p:strVal val="#ppt_x"/>
                                          </p:val>
                                        </p:tav>
                                      </p:tavLst>
                                    </p:anim>
                                    <p:animEffect transition="in" filter="wipe(right)">
                                      <p:cBhvr>
                                        <p:cTn id="29" dur="500"/>
                                        <p:tgtEl>
                                          <p:spTgt spid="64"/>
                                        </p:tgtEl>
                                      </p:cBhvr>
                                    </p:animEffect>
                                  </p:childTnLst>
                                </p:cTn>
                              </p:par>
                            </p:childTnLst>
                          </p:cTn>
                        </p:par>
                        <p:par>
                          <p:cTn id="30" fill="hold">
                            <p:stCondLst>
                              <p:cond delay="1500"/>
                            </p:stCondLst>
                            <p:childTnLst>
                              <p:par>
                                <p:cTn id="31" presetID="23" presetClass="entr" presetSubtype="32" fill="hold" grpId="0" nodeType="afterEffect">
                                  <p:stCondLst>
                                    <p:cond delay="0"/>
                                  </p:stCondLst>
                                  <p:childTnLst>
                                    <p:set>
                                      <p:cBhvr>
                                        <p:cTn id="32" dur="1" fill="hold">
                                          <p:stCondLst>
                                            <p:cond delay="0"/>
                                          </p:stCondLst>
                                        </p:cTn>
                                        <p:tgtEl>
                                          <p:spTgt spid="65"/>
                                        </p:tgtEl>
                                        <p:attrNameLst>
                                          <p:attrName>style.visibility</p:attrName>
                                        </p:attrNameLst>
                                      </p:cBhvr>
                                      <p:to>
                                        <p:strVal val="visible"/>
                                      </p:to>
                                    </p:set>
                                    <p:anim calcmode="lin" valueType="num">
                                      <p:cBhvr>
                                        <p:cTn id="33" dur="500" fill="hold"/>
                                        <p:tgtEl>
                                          <p:spTgt spid="65"/>
                                        </p:tgtEl>
                                        <p:attrNameLst>
                                          <p:attrName>ppt_w</p:attrName>
                                        </p:attrNameLst>
                                      </p:cBhvr>
                                      <p:tavLst>
                                        <p:tav tm="0">
                                          <p:val>
                                            <p:strVal val="4*#ppt_w"/>
                                          </p:val>
                                        </p:tav>
                                        <p:tav tm="100000">
                                          <p:val>
                                            <p:strVal val="#ppt_w"/>
                                          </p:val>
                                        </p:tav>
                                      </p:tavLst>
                                    </p:anim>
                                    <p:anim calcmode="lin" valueType="num">
                                      <p:cBhvr>
                                        <p:cTn id="34" dur="500" fill="hold"/>
                                        <p:tgtEl>
                                          <p:spTgt spid="65"/>
                                        </p:tgtEl>
                                        <p:attrNameLst>
                                          <p:attrName>ppt_h</p:attrName>
                                        </p:attrNameLst>
                                      </p:cBhvr>
                                      <p:tavLst>
                                        <p:tav tm="0">
                                          <p:val>
                                            <p:strVal val="4*#ppt_h"/>
                                          </p:val>
                                        </p:tav>
                                        <p:tav tm="100000">
                                          <p:val>
                                            <p:strVal val="#ppt_h"/>
                                          </p:val>
                                        </p:tav>
                                      </p:tavLst>
                                    </p:anim>
                                  </p:childTnLst>
                                </p:cTn>
                              </p:par>
                              <p:par>
                                <p:cTn id="35" presetID="23" presetClass="entr" presetSubtype="32" fill="hold" grpId="0" nodeType="withEffect">
                                  <p:stCondLst>
                                    <p:cond delay="200"/>
                                  </p:stCondLst>
                                  <p:childTnLst>
                                    <p:set>
                                      <p:cBhvr>
                                        <p:cTn id="36" dur="1" fill="hold">
                                          <p:stCondLst>
                                            <p:cond delay="0"/>
                                          </p:stCondLst>
                                        </p:cTn>
                                        <p:tgtEl>
                                          <p:spTgt spid="66"/>
                                        </p:tgtEl>
                                        <p:attrNameLst>
                                          <p:attrName>style.visibility</p:attrName>
                                        </p:attrNameLst>
                                      </p:cBhvr>
                                      <p:to>
                                        <p:strVal val="visible"/>
                                      </p:to>
                                    </p:set>
                                    <p:anim calcmode="lin" valueType="num">
                                      <p:cBhvr>
                                        <p:cTn id="37" dur="500" fill="hold"/>
                                        <p:tgtEl>
                                          <p:spTgt spid="66"/>
                                        </p:tgtEl>
                                        <p:attrNameLst>
                                          <p:attrName>ppt_w</p:attrName>
                                        </p:attrNameLst>
                                      </p:cBhvr>
                                      <p:tavLst>
                                        <p:tav tm="0">
                                          <p:val>
                                            <p:strVal val="4*#ppt_w"/>
                                          </p:val>
                                        </p:tav>
                                        <p:tav tm="100000">
                                          <p:val>
                                            <p:strVal val="#ppt_w"/>
                                          </p:val>
                                        </p:tav>
                                      </p:tavLst>
                                    </p:anim>
                                    <p:anim calcmode="lin" valueType="num">
                                      <p:cBhvr>
                                        <p:cTn id="38" dur="500" fill="hold"/>
                                        <p:tgtEl>
                                          <p:spTgt spid="66"/>
                                        </p:tgtEl>
                                        <p:attrNameLst>
                                          <p:attrName>ppt_h</p:attrName>
                                        </p:attrNameLst>
                                      </p:cBhvr>
                                      <p:tavLst>
                                        <p:tav tm="0">
                                          <p:val>
                                            <p:strVal val="4*#ppt_h"/>
                                          </p:val>
                                        </p:tav>
                                        <p:tav tm="100000">
                                          <p:val>
                                            <p:strVal val="#ppt_h"/>
                                          </p:val>
                                        </p:tav>
                                      </p:tavLst>
                                    </p:anim>
                                  </p:childTnLst>
                                </p:cTn>
                              </p:par>
                              <p:par>
                                <p:cTn id="39" presetID="23" presetClass="entr" presetSubtype="32" fill="hold" grpId="0" nodeType="withEffect">
                                  <p:stCondLst>
                                    <p:cond delay="400"/>
                                  </p:stCondLst>
                                  <p:childTnLst>
                                    <p:set>
                                      <p:cBhvr>
                                        <p:cTn id="40" dur="1" fill="hold">
                                          <p:stCondLst>
                                            <p:cond delay="0"/>
                                          </p:stCondLst>
                                        </p:cTn>
                                        <p:tgtEl>
                                          <p:spTgt spid="67"/>
                                        </p:tgtEl>
                                        <p:attrNameLst>
                                          <p:attrName>style.visibility</p:attrName>
                                        </p:attrNameLst>
                                      </p:cBhvr>
                                      <p:to>
                                        <p:strVal val="visible"/>
                                      </p:to>
                                    </p:set>
                                    <p:anim calcmode="lin" valueType="num">
                                      <p:cBhvr>
                                        <p:cTn id="41" dur="500" fill="hold"/>
                                        <p:tgtEl>
                                          <p:spTgt spid="67"/>
                                        </p:tgtEl>
                                        <p:attrNameLst>
                                          <p:attrName>ppt_w</p:attrName>
                                        </p:attrNameLst>
                                      </p:cBhvr>
                                      <p:tavLst>
                                        <p:tav tm="0">
                                          <p:val>
                                            <p:strVal val="4*#ppt_w"/>
                                          </p:val>
                                        </p:tav>
                                        <p:tav tm="100000">
                                          <p:val>
                                            <p:strVal val="#ppt_w"/>
                                          </p:val>
                                        </p:tav>
                                      </p:tavLst>
                                    </p:anim>
                                    <p:anim calcmode="lin" valueType="num">
                                      <p:cBhvr>
                                        <p:cTn id="42" dur="500" fill="hold"/>
                                        <p:tgtEl>
                                          <p:spTgt spid="67"/>
                                        </p:tgtEl>
                                        <p:attrNameLst>
                                          <p:attrName>ppt_h</p:attrName>
                                        </p:attrNameLst>
                                      </p:cBhvr>
                                      <p:tavLst>
                                        <p:tav tm="0">
                                          <p:val>
                                            <p:strVal val="4*#ppt_h"/>
                                          </p:val>
                                        </p:tav>
                                        <p:tav tm="100000">
                                          <p:val>
                                            <p:strVal val="#ppt_h"/>
                                          </p:val>
                                        </p:tav>
                                      </p:tavLst>
                                    </p:anim>
                                  </p:childTnLst>
                                </p:cTn>
                              </p:par>
                              <p:par>
                                <p:cTn id="43" presetID="23" presetClass="entr" presetSubtype="32" fill="hold" grpId="0" nodeType="withEffect">
                                  <p:stCondLst>
                                    <p:cond delay="600"/>
                                  </p:stCondLst>
                                  <p:childTnLst>
                                    <p:set>
                                      <p:cBhvr>
                                        <p:cTn id="44" dur="1" fill="hold">
                                          <p:stCondLst>
                                            <p:cond delay="0"/>
                                          </p:stCondLst>
                                        </p:cTn>
                                        <p:tgtEl>
                                          <p:spTgt spid="68"/>
                                        </p:tgtEl>
                                        <p:attrNameLst>
                                          <p:attrName>style.visibility</p:attrName>
                                        </p:attrNameLst>
                                      </p:cBhvr>
                                      <p:to>
                                        <p:strVal val="visible"/>
                                      </p:to>
                                    </p:set>
                                    <p:anim calcmode="lin" valueType="num">
                                      <p:cBhvr>
                                        <p:cTn id="45" dur="500" fill="hold"/>
                                        <p:tgtEl>
                                          <p:spTgt spid="68"/>
                                        </p:tgtEl>
                                        <p:attrNameLst>
                                          <p:attrName>ppt_w</p:attrName>
                                        </p:attrNameLst>
                                      </p:cBhvr>
                                      <p:tavLst>
                                        <p:tav tm="0">
                                          <p:val>
                                            <p:strVal val="4*#ppt_w"/>
                                          </p:val>
                                        </p:tav>
                                        <p:tav tm="100000">
                                          <p:val>
                                            <p:strVal val="#ppt_w"/>
                                          </p:val>
                                        </p:tav>
                                      </p:tavLst>
                                    </p:anim>
                                    <p:anim calcmode="lin" valueType="num">
                                      <p:cBhvr>
                                        <p:cTn id="46" dur="500" fill="hold"/>
                                        <p:tgtEl>
                                          <p:spTgt spid="68"/>
                                        </p:tgtEl>
                                        <p:attrNameLst>
                                          <p:attrName>ppt_h</p:attrName>
                                        </p:attrNameLst>
                                      </p:cBhvr>
                                      <p:tavLst>
                                        <p:tav tm="0">
                                          <p:val>
                                            <p:strVal val="4*#ppt_h"/>
                                          </p:val>
                                        </p:tav>
                                        <p:tav tm="100000">
                                          <p:val>
                                            <p:strVal val="#ppt_h"/>
                                          </p:val>
                                        </p:tav>
                                      </p:tavLst>
                                    </p:anim>
                                  </p:childTnLst>
                                </p:cTn>
                              </p:par>
                            </p:childTnLst>
                          </p:cTn>
                        </p:par>
                        <p:par>
                          <p:cTn id="47" fill="hold">
                            <p:stCondLst>
                              <p:cond delay="2000"/>
                            </p:stCondLst>
                            <p:childTnLst>
                              <p:par>
                                <p:cTn id="48" presetID="14" presetClass="entr" presetSubtype="10" fill="hold" grpId="0" nodeType="afterEffect">
                                  <p:stCondLst>
                                    <p:cond delay="0"/>
                                  </p:stCondLst>
                                  <p:childTnLst>
                                    <p:set>
                                      <p:cBhvr>
                                        <p:cTn id="49" dur="1" fill="hold">
                                          <p:stCondLst>
                                            <p:cond delay="0"/>
                                          </p:stCondLst>
                                        </p:cTn>
                                        <p:tgtEl>
                                          <p:spTgt spid="70"/>
                                        </p:tgtEl>
                                        <p:attrNameLst>
                                          <p:attrName>style.visibility</p:attrName>
                                        </p:attrNameLst>
                                      </p:cBhvr>
                                      <p:to>
                                        <p:strVal val="visible"/>
                                      </p:to>
                                    </p:set>
                                    <p:animEffect transition="in" filter="randombar(horizontal)">
                                      <p:cBhvr>
                                        <p:cTn id="50" dur="500"/>
                                        <p:tgtEl>
                                          <p:spTgt spid="70"/>
                                        </p:tgtEl>
                                      </p:cBhvr>
                                    </p:animEffect>
                                  </p:childTnLst>
                                </p:cTn>
                              </p:par>
                              <p:par>
                                <p:cTn id="51" presetID="14" presetClass="entr" presetSubtype="10" fill="hold" grpId="0" nodeType="withEffect">
                                  <p:stCondLst>
                                    <p:cond delay="200"/>
                                  </p:stCondLst>
                                  <p:childTnLst>
                                    <p:set>
                                      <p:cBhvr>
                                        <p:cTn id="52" dur="1" fill="hold">
                                          <p:stCondLst>
                                            <p:cond delay="0"/>
                                          </p:stCondLst>
                                        </p:cTn>
                                        <p:tgtEl>
                                          <p:spTgt spid="72"/>
                                        </p:tgtEl>
                                        <p:attrNameLst>
                                          <p:attrName>style.visibility</p:attrName>
                                        </p:attrNameLst>
                                      </p:cBhvr>
                                      <p:to>
                                        <p:strVal val="visible"/>
                                      </p:to>
                                    </p:set>
                                    <p:animEffect transition="in" filter="randombar(horizontal)">
                                      <p:cBhvr>
                                        <p:cTn id="53" dur="500"/>
                                        <p:tgtEl>
                                          <p:spTgt spid="72"/>
                                        </p:tgtEl>
                                      </p:cBhvr>
                                    </p:animEffect>
                                  </p:childTnLst>
                                </p:cTn>
                              </p:par>
                              <p:par>
                                <p:cTn id="54" presetID="14" presetClass="entr" presetSubtype="10" fill="hold" grpId="0" nodeType="withEffect">
                                  <p:stCondLst>
                                    <p:cond delay="200"/>
                                  </p:stCondLst>
                                  <p:childTnLst>
                                    <p:set>
                                      <p:cBhvr>
                                        <p:cTn id="55" dur="1" fill="hold">
                                          <p:stCondLst>
                                            <p:cond delay="0"/>
                                          </p:stCondLst>
                                        </p:cTn>
                                        <p:tgtEl>
                                          <p:spTgt spid="71"/>
                                        </p:tgtEl>
                                        <p:attrNameLst>
                                          <p:attrName>style.visibility</p:attrName>
                                        </p:attrNameLst>
                                      </p:cBhvr>
                                      <p:to>
                                        <p:strVal val="visible"/>
                                      </p:to>
                                    </p:set>
                                    <p:animEffect transition="in" filter="randombar(horizontal)">
                                      <p:cBhvr>
                                        <p:cTn id="56" dur="500"/>
                                        <p:tgtEl>
                                          <p:spTgt spid="71"/>
                                        </p:tgtEl>
                                      </p:cBhvr>
                                    </p:animEffect>
                                  </p:childTnLst>
                                </p:cTn>
                              </p:par>
                              <p:par>
                                <p:cTn id="57" presetID="14" presetClass="entr" presetSubtype="10" fill="hold" grpId="0" nodeType="withEffect">
                                  <p:stCondLst>
                                    <p:cond delay="400"/>
                                  </p:stCondLst>
                                  <p:childTnLst>
                                    <p:set>
                                      <p:cBhvr>
                                        <p:cTn id="58" dur="1" fill="hold">
                                          <p:stCondLst>
                                            <p:cond delay="0"/>
                                          </p:stCondLst>
                                        </p:cTn>
                                        <p:tgtEl>
                                          <p:spTgt spid="74"/>
                                        </p:tgtEl>
                                        <p:attrNameLst>
                                          <p:attrName>style.visibility</p:attrName>
                                        </p:attrNameLst>
                                      </p:cBhvr>
                                      <p:to>
                                        <p:strVal val="visible"/>
                                      </p:to>
                                    </p:set>
                                    <p:animEffect transition="in" filter="randombar(horizontal)">
                                      <p:cBhvr>
                                        <p:cTn id="59" dur="500"/>
                                        <p:tgtEl>
                                          <p:spTgt spid="74"/>
                                        </p:tgtEl>
                                      </p:cBhvr>
                                    </p:animEffect>
                                  </p:childTnLst>
                                </p:cTn>
                              </p:par>
                              <p:par>
                                <p:cTn id="60" presetID="14" presetClass="entr" presetSubtype="10" fill="hold" grpId="0" nodeType="withEffect">
                                  <p:stCondLst>
                                    <p:cond delay="400"/>
                                  </p:stCondLst>
                                  <p:childTnLst>
                                    <p:set>
                                      <p:cBhvr>
                                        <p:cTn id="61" dur="1" fill="hold">
                                          <p:stCondLst>
                                            <p:cond delay="0"/>
                                          </p:stCondLst>
                                        </p:cTn>
                                        <p:tgtEl>
                                          <p:spTgt spid="73"/>
                                        </p:tgtEl>
                                        <p:attrNameLst>
                                          <p:attrName>style.visibility</p:attrName>
                                        </p:attrNameLst>
                                      </p:cBhvr>
                                      <p:to>
                                        <p:strVal val="visible"/>
                                      </p:to>
                                    </p:set>
                                    <p:animEffect transition="in" filter="randombar(horizontal)">
                                      <p:cBhvr>
                                        <p:cTn id="62" dur="500"/>
                                        <p:tgtEl>
                                          <p:spTgt spid="73"/>
                                        </p:tgtEl>
                                      </p:cBhvr>
                                    </p:animEffect>
                                  </p:childTnLst>
                                </p:cTn>
                              </p:par>
                              <p:par>
                                <p:cTn id="63" presetID="14" presetClass="entr" presetSubtype="10" fill="hold" grpId="0" nodeType="withEffect">
                                  <p:stCondLst>
                                    <p:cond delay="600"/>
                                  </p:stCondLst>
                                  <p:childTnLst>
                                    <p:set>
                                      <p:cBhvr>
                                        <p:cTn id="64" dur="1" fill="hold">
                                          <p:stCondLst>
                                            <p:cond delay="0"/>
                                          </p:stCondLst>
                                        </p:cTn>
                                        <p:tgtEl>
                                          <p:spTgt spid="76"/>
                                        </p:tgtEl>
                                        <p:attrNameLst>
                                          <p:attrName>style.visibility</p:attrName>
                                        </p:attrNameLst>
                                      </p:cBhvr>
                                      <p:to>
                                        <p:strVal val="visible"/>
                                      </p:to>
                                    </p:set>
                                    <p:animEffect transition="in" filter="randombar(horizontal)">
                                      <p:cBhvr>
                                        <p:cTn id="65" dur="500"/>
                                        <p:tgtEl>
                                          <p:spTgt spid="76"/>
                                        </p:tgtEl>
                                      </p:cBhvr>
                                    </p:animEffect>
                                  </p:childTnLst>
                                </p:cTn>
                              </p:par>
                              <p:par>
                                <p:cTn id="66" presetID="14" presetClass="entr" presetSubtype="10" fill="hold" grpId="0" nodeType="withEffect">
                                  <p:stCondLst>
                                    <p:cond delay="600"/>
                                  </p:stCondLst>
                                  <p:childTnLst>
                                    <p:set>
                                      <p:cBhvr>
                                        <p:cTn id="67" dur="1" fill="hold">
                                          <p:stCondLst>
                                            <p:cond delay="0"/>
                                          </p:stCondLst>
                                        </p:cTn>
                                        <p:tgtEl>
                                          <p:spTgt spid="75"/>
                                        </p:tgtEl>
                                        <p:attrNameLst>
                                          <p:attrName>style.visibility</p:attrName>
                                        </p:attrNameLst>
                                      </p:cBhvr>
                                      <p:to>
                                        <p:strVal val="visible"/>
                                      </p:to>
                                    </p:set>
                                    <p:animEffect transition="in" filter="randombar(horizontal)">
                                      <p:cBhvr>
                                        <p:cTn id="68"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animBg="1"/>
      <p:bldP spid="63" grpId="0" animBg="1"/>
      <p:bldP spid="64" grpId="0" animBg="1"/>
      <p:bldP spid="65" grpId="0" animBg="1"/>
      <p:bldP spid="66" grpId="0" animBg="1"/>
      <p:bldP spid="67" grpId="0" animBg="1"/>
      <p:bldP spid="68" grpId="0" animBg="1"/>
      <p:bldP spid="70" grpId="0"/>
      <p:bldP spid="71" grpId="0"/>
      <p:bldP spid="72" grpId="0"/>
      <p:bldP spid="73" grpId="0"/>
      <p:bldP spid="74" grpId="0"/>
      <p:bldP spid="75" grpId="0"/>
      <p:bldP spid="7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dadb798463086cf2137c98977168e4bf0e6b8"/>
  <p:tag name="ISPRING_SCORM_RATE_QUIZZES" val="0"/>
  <p:tag name="ISPRING_SCORM_PASSING_SCORE" val="100.0000000000"/>
  <p:tag name="COMMONDATA" val="eyJoZGlkIjoiYzFlZmVjMWE2OWMxZWU2OGVmMWQzYWMwMDlmNTIxMzY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100.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01.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02.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03.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04.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05.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06.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07.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08.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09.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110.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1.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2.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3.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4.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5.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6.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7.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8.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19.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120.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7.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8.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49.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0.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1.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2.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3.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4.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5.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6.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7.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58.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59.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60.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1.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2.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3.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4.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5.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6.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7.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8.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69.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70.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1.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2.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3.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4.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5.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6.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7.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8.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79.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80.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81.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82.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83.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84.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85.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86.xml><?xml version="1.0" encoding="utf-8"?>
<p:tagLst xmlns:a="http://schemas.openxmlformats.org/drawingml/2006/main" xmlns:r="http://schemas.openxmlformats.org/officeDocument/2006/relationships" xmlns:p="http://schemas.openxmlformats.org/presentationml/2006/main">
  <p:tag name="KSO_WM_DIAGRAM_VIRTUALLY_FRAME" val="{&quot;height&quot;:252.5064566929134,&quot;left&quot;:186.65,&quot;top&quot;:92.11692913385826,&quot;width&quot;:525.65}"/>
</p:tagLst>
</file>

<file path=ppt/tags/tag87.xml><?xml version="1.0" encoding="utf-8"?>
<p:tagLst xmlns:a="http://schemas.openxmlformats.org/drawingml/2006/main" xmlns:r="http://schemas.openxmlformats.org/officeDocument/2006/relationships" xmlns:p="http://schemas.openxmlformats.org/presentationml/2006/main">
  <p:tag name="KSO_WM_DIAGRAM_VIRTUALLY_FRAME" val="{&quot;height&quot;:279.5745669291339,&quot;left&quot;:215.10653543307086,&quot;top&quot;:55.72015748031496,&quot;width&quot;:470.1401574803149}"/>
</p:tagLst>
</file>

<file path=ppt/tags/tag88.xml><?xml version="1.0" encoding="utf-8"?>
<p:tagLst xmlns:a="http://schemas.openxmlformats.org/drawingml/2006/main" xmlns:r="http://schemas.openxmlformats.org/officeDocument/2006/relationships" xmlns:p="http://schemas.openxmlformats.org/presentationml/2006/main">
  <p:tag name="KSO_WM_DIAGRAM_VIRTUALLY_FRAME" val="{&quot;height&quot;:279.5745669291339,&quot;left&quot;:215.10653543307086,&quot;top&quot;:55.72015748031496,&quot;width&quot;:470.1401574803149}"/>
</p:tagLst>
</file>

<file path=ppt/tags/tag89.xml><?xml version="1.0" encoding="utf-8"?>
<p:tagLst xmlns:a="http://schemas.openxmlformats.org/drawingml/2006/main" xmlns:r="http://schemas.openxmlformats.org/officeDocument/2006/relationships" xmlns:p="http://schemas.openxmlformats.org/presentationml/2006/main">
  <p:tag name="KSO_WM_DIAGRAM_VIRTUALLY_FRAME" val="{&quot;height&quot;:279.5745669291339,&quot;left&quot;:215.10653543307086,&quot;top&quot;:55.72015748031496,&quot;width&quot;:470.1401574803149}"/>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225.76125984251968,&quot;left&quot;:266.4646456692914,&quot;top&quot;:98.86149606299213,&quot;width&quot;:384.49267716535434}"/>
</p:tagLst>
</file>

<file path=ppt/tags/tag90.xml><?xml version="1.0" encoding="utf-8"?>
<p:tagLst xmlns:a="http://schemas.openxmlformats.org/drawingml/2006/main" xmlns:r="http://schemas.openxmlformats.org/officeDocument/2006/relationships" xmlns:p="http://schemas.openxmlformats.org/presentationml/2006/main">
  <p:tag name="KSO_WM_DIAGRAM_VIRTUALLY_FRAME" val="{&quot;height&quot;:279.5745669291339,&quot;left&quot;:215.10653543307086,&quot;top&quot;:55.72015748031496,&quot;width&quot;:470.1401574803149}"/>
</p:tagLst>
</file>

<file path=ppt/tags/tag91.xml><?xml version="1.0" encoding="utf-8"?>
<p:tagLst xmlns:a="http://schemas.openxmlformats.org/drawingml/2006/main" xmlns:r="http://schemas.openxmlformats.org/officeDocument/2006/relationships" xmlns:p="http://schemas.openxmlformats.org/presentationml/2006/main">
  <p:tag name="KSO_WM_DIAGRAM_VIRTUALLY_FRAME" val="{&quot;height&quot;:279.5745669291339,&quot;left&quot;:215.10653543307086,&quot;top&quot;:55.72015748031496,&quot;width&quot;:470.1401574803149}"/>
</p:tagLst>
</file>

<file path=ppt/tags/tag92.xml><?xml version="1.0" encoding="utf-8"?>
<p:tagLst xmlns:a="http://schemas.openxmlformats.org/drawingml/2006/main" xmlns:r="http://schemas.openxmlformats.org/officeDocument/2006/relationships" xmlns:p="http://schemas.openxmlformats.org/presentationml/2006/main">
  <p:tag name="KSO_WM_DIAGRAM_VIRTUALLY_FRAME" val="{&quot;height&quot;:279.5745669291339,&quot;left&quot;:215.10653543307086,&quot;top&quot;:55.72015748031496,&quot;width&quot;:470.1401574803149}"/>
</p:tagLst>
</file>

<file path=ppt/tags/tag93.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94.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95.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96.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97.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98.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ags/tag99.xml><?xml version="1.0" encoding="utf-8"?>
<p:tagLst xmlns:a="http://schemas.openxmlformats.org/drawingml/2006/main" xmlns:r="http://schemas.openxmlformats.org/officeDocument/2006/relationships" xmlns:p="http://schemas.openxmlformats.org/presentationml/2006/main">
  <p:tag name="KSO_WM_DIAGRAM_VIRTUALLY_FRAME" val="{&quot;height&quot;:365.4,&quot;left&quot;:146.94535433070865,&quot;top&quot;:39.6,&quot;width&quot;:575.4669291338583}"/>
</p:tagLst>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983</Words>
  <Application>Microsoft Office PowerPoint</Application>
  <PresentationFormat>全屏显示(16:9)</PresentationFormat>
  <Paragraphs>148</Paragraphs>
  <Slides>14</Slides>
  <Notes>14</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14</vt:i4>
      </vt:variant>
    </vt:vector>
  </HeadingPairs>
  <TitlesOfParts>
    <vt:vector size="26" baseType="lpstr">
      <vt:lpstr>BankGothic Md BT</vt:lpstr>
      <vt:lpstr>FontAwesome</vt:lpstr>
      <vt:lpstr>Roboto</vt:lpstr>
      <vt:lpstr>方正粗黑宋简体</vt:lpstr>
      <vt:lpstr>华文中宋</vt:lpstr>
      <vt:lpstr>宋体</vt:lpstr>
      <vt:lpstr>微软雅黑</vt:lpstr>
      <vt:lpstr>Arial</vt:lpstr>
      <vt:lpstr>Calibri</vt:lpstr>
      <vt:lpstr>Impact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Xie</dc:creator>
  <cp:lastModifiedBy>沐子冰</cp:lastModifiedBy>
  <cp:revision>27</cp:revision>
  <dcterms:created xsi:type="dcterms:W3CDTF">2015-04-23T04:07:00Z</dcterms:created>
  <dcterms:modified xsi:type="dcterms:W3CDTF">2024-10-21T08:44:44Z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91F0095214C147D1AE6A3D3EAE449671_12</vt:lpwstr>
  </property>
  <property fmtid="{D5CDD505-2E9C-101B-9397-08002B2CF9AE}" pid="3" name="KSOProductBuildVer">
    <vt:lpwstr>2052-12.1.0.18276</vt:lpwstr>
  </property>
</Properties>
</file>

<file path=docProps/thumbnail.jpeg>
</file>